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</p:sldMasterIdLst>
  <p:notesMasterIdLst>
    <p:notesMasterId r:id="rId15"/>
  </p:notesMasterIdLst>
  <p:sldIdLst>
    <p:sldId id="256" r:id="rId2"/>
    <p:sldId id="267" r:id="rId3"/>
    <p:sldId id="268" r:id="rId4"/>
    <p:sldId id="265" r:id="rId5"/>
    <p:sldId id="354" r:id="rId6"/>
    <p:sldId id="266" r:id="rId7"/>
    <p:sldId id="262" r:id="rId8"/>
    <p:sldId id="353" r:id="rId9"/>
    <p:sldId id="258" r:id="rId10"/>
    <p:sldId id="355" r:id="rId11"/>
    <p:sldId id="273" r:id="rId12"/>
    <p:sldId id="356" r:id="rId13"/>
    <p:sldId id="322" r:id="rId14"/>
  </p:sldIdLst>
  <p:sldSz cx="9144000" cy="5143500" type="screen16x9"/>
  <p:notesSz cx="6858000" cy="9144000"/>
  <p:embeddedFontLst>
    <p:embeddedFont>
      <p:font typeface="Cascadia Mono" panose="020B0609020000020004" pitchFamily="49" charset="0"/>
      <p:regular r:id="rId16"/>
      <p:bold r:id="rId17"/>
    </p:embeddedFont>
    <p:embeddedFont>
      <p:font typeface="Titillium Web" panose="000005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B2059D2-5F84-4D21-B893-33AEB28B2AE2}">
  <a:tblStyle styleId="{5B2059D2-5F84-4D21-B893-33AEB28B2A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B2BE80E-EA41-4A2B-A5E7-2043F8C03EF6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2094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88e79ad853_1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88e79ad853_1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Titolo della presentazione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>
          <a:extLst>
            <a:ext uri="{FF2B5EF4-FFF2-40B4-BE49-F238E27FC236}">
              <a16:creationId xmlns:a16="http://schemas.microsoft.com/office/drawing/2014/main" id="{1B622798-D72C-5386-F531-7804C6C6F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88e79ad853_5_84:notes">
            <a:extLst>
              <a:ext uri="{FF2B5EF4-FFF2-40B4-BE49-F238E27FC236}">
                <a16:creationId xmlns:a16="http://schemas.microsoft.com/office/drawing/2014/main" id="{29FF6B43-BCA3-65B4-A761-DA48A57901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88e79ad853_5_84:notes">
            <a:extLst>
              <a:ext uri="{FF2B5EF4-FFF2-40B4-BE49-F238E27FC236}">
                <a16:creationId xmlns:a16="http://schemas.microsoft.com/office/drawing/2014/main" id="{A6BBF1F3-57B7-C49A-6CBB-760C412908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/>
              <a:t>Seconda versione – come e perché il </a:t>
            </a:r>
            <a:r>
              <a:rPr lang="it-IT" dirty="0" err="1"/>
              <a:t>refactor</a:t>
            </a: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9076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e770d784c7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e770d784c7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>
          <a:extLst>
            <a:ext uri="{FF2B5EF4-FFF2-40B4-BE49-F238E27FC236}">
              <a16:creationId xmlns:a16="http://schemas.microsoft.com/office/drawing/2014/main" id="{A3CF4290-DD41-7EC9-C066-E0C0885ED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e770d784c7_0_91:notes">
            <a:extLst>
              <a:ext uri="{FF2B5EF4-FFF2-40B4-BE49-F238E27FC236}">
                <a16:creationId xmlns:a16="http://schemas.microsoft.com/office/drawing/2014/main" id="{ACBB6B77-C120-0C8D-2883-EE1D6D1B2F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e770d784c7_0_91:notes">
            <a:extLst>
              <a:ext uri="{FF2B5EF4-FFF2-40B4-BE49-F238E27FC236}">
                <a16:creationId xmlns:a16="http://schemas.microsoft.com/office/drawing/2014/main" id="{7CCBF5E2-7926-0F32-D1BC-A3DD98DF26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118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8" name="Google Shape;6288;g88e79ad853_1_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9" name="Google Shape;6289;g88e79ad853_1_8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/>
              <a:t>Conclusioni, note su nebula e ringraziamenti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e770d784c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e770d784c7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88e79ad853_5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88e79ad853_5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/>
              <a:t>Prima parte – l’inizio del progetto, la prima idea e come è stata sviluppata + Gruppi e regole di firewall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88e79ad853_5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88e79ad853_5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/>
              <a:t>Seconda versione – come e perché il </a:t>
            </a:r>
            <a:r>
              <a:rPr lang="it-IT" dirty="0" err="1"/>
              <a:t>refactor</a:t>
            </a: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>
          <a:extLst>
            <a:ext uri="{FF2B5EF4-FFF2-40B4-BE49-F238E27FC236}">
              <a16:creationId xmlns:a16="http://schemas.microsoft.com/office/drawing/2014/main" id="{F0282F80-F7FE-0C54-EE59-947BE456C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e770d784c7_0_31:notes">
            <a:extLst>
              <a:ext uri="{FF2B5EF4-FFF2-40B4-BE49-F238E27FC236}">
                <a16:creationId xmlns:a16="http://schemas.microsoft.com/office/drawing/2014/main" id="{BE7C5D5B-5F01-8A9D-6DB0-4723A66C2D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e770d784c7_0_31:notes">
            <a:extLst>
              <a:ext uri="{FF2B5EF4-FFF2-40B4-BE49-F238E27FC236}">
                <a16:creationId xmlns:a16="http://schemas.microsoft.com/office/drawing/2014/main" id="{B1A0D2C5-B951-4935-A78E-665F1FF9E9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6341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88e79ad853_5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88e79ad853_5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/>
              <a:t>Seconda versione – il file di configurazione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e770d784c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e770d784c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>
          <a:extLst>
            <a:ext uri="{FF2B5EF4-FFF2-40B4-BE49-F238E27FC236}">
              <a16:creationId xmlns:a16="http://schemas.microsoft.com/office/drawing/2014/main" id="{356070A4-3BB3-D4AA-6DC7-A8347B145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88e79ad853_5_96:notes">
            <a:extLst>
              <a:ext uri="{FF2B5EF4-FFF2-40B4-BE49-F238E27FC236}">
                <a16:creationId xmlns:a16="http://schemas.microsoft.com/office/drawing/2014/main" id="{DD24F7E4-C4A4-B4FD-CA65-CCE03001C0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88e79ad853_5_96:notes">
            <a:extLst>
              <a:ext uri="{FF2B5EF4-FFF2-40B4-BE49-F238E27FC236}">
                <a16:creationId xmlns:a16="http://schemas.microsoft.com/office/drawing/2014/main" id="{5E3B68A4-CC67-39FE-8026-C4829195CC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Seconda parte – struttura del codice e componenti, perché tenerli separati in librerie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9594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88e79ad853_1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88e79ad853_1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/>
              <a:t>Seconda parte – Test case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70000"/>
          </a:blip>
          <a:srcRect t="15525" r="15874" b="23683"/>
          <a:stretch/>
        </p:blipFill>
        <p:spPr>
          <a:xfrm rot="10800000">
            <a:off x="-27677" y="-39549"/>
            <a:ext cx="7168277" cy="517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 amt="70000"/>
          </a:blip>
          <a:srcRect l="53211" t="8875"/>
          <a:stretch/>
        </p:blipFill>
        <p:spPr>
          <a:xfrm rot="5400000">
            <a:off x="3309612" y="-1948438"/>
            <a:ext cx="3986774" cy="776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4">
            <a:alphaModFix amt="70000"/>
          </a:blip>
          <a:srcRect l="68206"/>
          <a:stretch/>
        </p:blipFill>
        <p:spPr>
          <a:xfrm rot="5400000" flipH="1">
            <a:off x="3200826" y="-435229"/>
            <a:ext cx="2709149" cy="852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138300" y="1267550"/>
            <a:ext cx="48672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369576" y="3320147"/>
            <a:ext cx="240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97175" y="333425"/>
            <a:ext cx="8340288" cy="4512338"/>
            <a:chOff x="373375" y="333425"/>
            <a:chExt cx="8340288" cy="4512338"/>
          </a:xfrm>
        </p:grpSpPr>
        <p:sp>
          <p:nvSpPr>
            <p:cNvPr id="15" name="Google Shape;15;p2"/>
            <p:cNvSpPr/>
            <p:nvPr/>
          </p:nvSpPr>
          <p:spPr>
            <a:xfrm>
              <a:off x="773425" y="607700"/>
              <a:ext cx="276300" cy="276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73375" y="3184175"/>
              <a:ext cx="276300" cy="276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74525" y="448900"/>
              <a:ext cx="138300" cy="138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584925" y="572800"/>
              <a:ext cx="276300" cy="276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271725" y="333425"/>
              <a:ext cx="138300" cy="138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434275" y="1747800"/>
              <a:ext cx="138300" cy="138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25875" y="4432750"/>
              <a:ext cx="138300" cy="138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437363" y="3407975"/>
              <a:ext cx="276300" cy="276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53563" y="4586500"/>
              <a:ext cx="138300" cy="138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683888" y="2776925"/>
              <a:ext cx="138300" cy="138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065013" y="4234213"/>
              <a:ext cx="138300" cy="138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395563" y="4351163"/>
              <a:ext cx="138300" cy="138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741713" y="4569463"/>
              <a:ext cx="276300" cy="276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TITLE_1_1_1_1"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" name="Google Shape;758;p42"/>
          <p:cNvPicPr preferRelativeResize="0"/>
          <p:nvPr/>
        </p:nvPicPr>
        <p:blipFill rotWithShape="1">
          <a:blip r:embed="rId2">
            <a:alphaModFix amt="70000"/>
          </a:blip>
          <a:srcRect l="71898" b="18354"/>
          <a:stretch/>
        </p:blipFill>
        <p:spPr>
          <a:xfrm rot="-5400000">
            <a:off x="4585486" y="591788"/>
            <a:ext cx="2355749" cy="684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2"/>
          <p:cNvPicPr preferRelativeResize="0"/>
          <p:nvPr/>
        </p:nvPicPr>
        <p:blipFill rotWithShape="1">
          <a:blip r:embed="rId3">
            <a:alphaModFix amt="70000"/>
          </a:blip>
          <a:srcRect l="68574" t="68024"/>
          <a:stretch/>
        </p:blipFill>
        <p:spPr>
          <a:xfrm rot="-5400000" flipH="1">
            <a:off x="22626" y="-30526"/>
            <a:ext cx="3494275" cy="355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2"/>
          <p:cNvPicPr preferRelativeResize="0"/>
          <p:nvPr/>
        </p:nvPicPr>
        <p:blipFill rotWithShape="1">
          <a:blip r:embed="rId4">
            <a:alphaModFix amt="70000"/>
          </a:blip>
          <a:srcRect l="64209" t="40121" b="13618"/>
          <a:stretch/>
        </p:blipFill>
        <p:spPr>
          <a:xfrm flipH="1">
            <a:off x="5164425" y="0"/>
            <a:ext cx="3979574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42"/>
          <p:cNvPicPr preferRelativeResize="0"/>
          <p:nvPr/>
        </p:nvPicPr>
        <p:blipFill rotWithShape="1">
          <a:blip r:embed="rId3">
            <a:alphaModFix amt="70000"/>
          </a:blip>
          <a:srcRect l="74315" t="59298"/>
          <a:stretch/>
        </p:blipFill>
        <p:spPr>
          <a:xfrm rot="5400000">
            <a:off x="5455161" y="-854738"/>
            <a:ext cx="2855851" cy="452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42"/>
          <p:cNvPicPr preferRelativeResize="0"/>
          <p:nvPr/>
        </p:nvPicPr>
        <p:blipFill rotWithShape="1">
          <a:blip r:embed="rId4">
            <a:alphaModFix amt="70000"/>
          </a:blip>
          <a:srcRect l="72990" t="46042" b="7701"/>
          <a:stretch/>
        </p:blipFill>
        <p:spPr>
          <a:xfrm>
            <a:off x="0" y="0"/>
            <a:ext cx="300322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42"/>
          <p:cNvSpPr/>
          <p:nvPr/>
        </p:nvSpPr>
        <p:spPr>
          <a:xfrm>
            <a:off x="422710" y="23222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2"/>
          <p:cNvSpPr/>
          <p:nvPr/>
        </p:nvSpPr>
        <p:spPr>
          <a:xfrm>
            <a:off x="994160" y="18375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2"/>
          <p:cNvSpPr/>
          <p:nvPr/>
        </p:nvSpPr>
        <p:spPr>
          <a:xfrm>
            <a:off x="8476010" y="99547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42"/>
          <p:cNvSpPr/>
          <p:nvPr/>
        </p:nvSpPr>
        <p:spPr>
          <a:xfrm>
            <a:off x="8407010" y="27435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42"/>
          <p:cNvSpPr/>
          <p:nvPr/>
        </p:nvSpPr>
        <p:spPr>
          <a:xfrm>
            <a:off x="356310" y="9090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2"/>
          <p:cNvSpPr/>
          <p:nvPr/>
        </p:nvSpPr>
        <p:spPr>
          <a:xfrm>
            <a:off x="8202772" y="470432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2"/>
          <p:cNvSpPr/>
          <p:nvPr/>
        </p:nvSpPr>
        <p:spPr>
          <a:xfrm>
            <a:off x="8545297" y="41145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42"/>
          <p:cNvSpPr/>
          <p:nvPr/>
        </p:nvSpPr>
        <p:spPr>
          <a:xfrm>
            <a:off x="7593747" y="464224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2"/>
          <p:cNvSpPr/>
          <p:nvPr/>
        </p:nvSpPr>
        <p:spPr>
          <a:xfrm>
            <a:off x="7912085" y="2401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42"/>
          <p:cNvSpPr txBox="1">
            <a:spLocks noGrp="1"/>
          </p:cNvSpPr>
          <p:nvPr>
            <p:ph type="ctrTitle"/>
          </p:nvPr>
        </p:nvSpPr>
        <p:spPr>
          <a:xfrm>
            <a:off x="1001401" y="3073825"/>
            <a:ext cx="4152900" cy="6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73" name="Google Shape;773;p42"/>
          <p:cNvSpPr txBox="1">
            <a:spLocks noGrp="1"/>
          </p:cNvSpPr>
          <p:nvPr>
            <p:ph type="subTitle" idx="1"/>
          </p:nvPr>
        </p:nvSpPr>
        <p:spPr>
          <a:xfrm>
            <a:off x="1001400" y="1524700"/>
            <a:ext cx="4152900" cy="15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3"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Google Shape;835;p48"/>
          <p:cNvPicPr preferRelativeResize="0"/>
          <p:nvPr/>
        </p:nvPicPr>
        <p:blipFill rotWithShape="1">
          <a:blip r:embed="rId2">
            <a:alphaModFix amt="70000"/>
          </a:blip>
          <a:srcRect l="74315" t="59298"/>
          <a:stretch/>
        </p:blipFill>
        <p:spPr>
          <a:xfrm rot="5400000">
            <a:off x="5455161" y="-854738"/>
            <a:ext cx="2855851" cy="452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8"/>
          <p:cNvPicPr preferRelativeResize="0"/>
          <p:nvPr/>
        </p:nvPicPr>
        <p:blipFill rotWithShape="1">
          <a:blip r:embed="rId3">
            <a:alphaModFix amt="70000"/>
          </a:blip>
          <a:srcRect l="71898" b="18354"/>
          <a:stretch/>
        </p:blipFill>
        <p:spPr>
          <a:xfrm rot="-5400000">
            <a:off x="4585486" y="591788"/>
            <a:ext cx="2355749" cy="684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8"/>
          <p:cNvPicPr preferRelativeResize="0"/>
          <p:nvPr/>
        </p:nvPicPr>
        <p:blipFill rotWithShape="1">
          <a:blip r:embed="rId4">
            <a:alphaModFix amt="70000"/>
          </a:blip>
          <a:srcRect l="72990" t="46042" b="7701"/>
          <a:stretch/>
        </p:blipFill>
        <p:spPr>
          <a:xfrm>
            <a:off x="0" y="0"/>
            <a:ext cx="300322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48"/>
          <p:cNvSpPr/>
          <p:nvPr/>
        </p:nvSpPr>
        <p:spPr>
          <a:xfrm>
            <a:off x="422710" y="23222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48"/>
          <p:cNvSpPr/>
          <p:nvPr/>
        </p:nvSpPr>
        <p:spPr>
          <a:xfrm>
            <a:off x="994160" y="18375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8"/>
          <p:cNvSpPr/>
          <p:nvPr/>
        </p:nvSpPr>
        <p:spPr>
          <a:xfrm>
            <a:off x="8476010" y="99547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8"/>
          <p:cNvSpPr/>
          <p:nvPr/>
        </p:nvSpPr>
        <p:spPr>
          <a:xfrm>
            <a:off x="8407010" y="27435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8"/>
          <p:cNvSpPr/>
          <p:nvPr/>
        </p:nvSpPr>
        <p:spPr>
          <a:xfrm>
            <a:off x="356310" y="9090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8"/>
          <p:cNvSpPr/>
          <p:nvPr/>
        </p:nvSpPr>
        <p:spPr>
          <a:xfrm>
            <a:off x="8202772" y="470432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8"/>
          <p:cNvSpPr/>
          <p:nvPr/>
        </p:nvSpPr>
        <p:spPr>
          <a:xfrm>
            <a:off x="8545297" y="41145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48"/>
          <p:cNvSpPr/>
          <p:nvPr/>
        </p:nvSpPr>
        <p:spPr>
          <a:xfrm>
            <a:off x="7593747" y="464224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8"/>
          <p:cNvSpPr/>
          <p:nvPr/>
        </p:nvSpPr>
        <p:spPr>
          <a:xfrm>
            <a:off x="7912085" y="2401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8" name="Google Shape;848;p49"/>
          <p:cNvPicPr preferRelativeResize="0"/>
          <p:nvPr/>
        </p:nvPicPr>
        <p:blipFill rotWithShape="1">
          <a:blip r:embed="rId2">
            <a:alphaModFix amt="70000"/>
          </a:blip>
          <a:srcRect l="70368" t="67847"/>
          <a:stretch/>
        </p:blipFill>
        <p:spPr>
          <a:xfrm rot="-5400000">
            <a:off x="112499" y="1745027"/>
            <a:ext cx="3294749" cy="3575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49"/>
          <p:cNvPicPr preferRelativeResize="0"/>
          <p:nvPr/>
        </p:nvPicPr>
        <p:blipFill rotWithShape="1">
          <a:blip r:embed="rId3">
            <a:alphaModFix amt="70000"/>
          </a:blip>
          <a:srcRect l="76804" b="30167"/>
          <a:stretch/>
        </p:blipFill>
        <p:spPr>
          <a:xfrm rot="5400000">
            <a:off x="1927139" y="-2014112"/>
            <a:ext cx="1944499" cy="585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49"/>
          <p:cNvPicPr preferRelativeResize="0"/>
          <p:nvPr/>
        </p:nvPicPr>
        <p:blipFill rotWithShape="1">
          <a:blip r:embed="rId4">
            <a:alphaModFix amt="70000"/>
          </a:blip>
          <a:srcRect l="64014" t="41946" b="11326"/>
          <a:stretch/>
        </p:blipFill>
        <p:spPr>
          <a:xfrm rot="10800000">
            <a:off x="5164427" y="-19774"/>
            <a:ext cx="4001323" cy="5195774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49"/>
          <p:cNvSpPr/>
          <p:nvPr/>
        </p:nvSpPr>
        <p:spPr>
          <a:xfrm rot="10800000">
            <a:off x="8417097" y="463600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9"/>
          <p:cNvSpPr/>
          <p:nvPr/>
        </p:nvSpPr>
        <p:spPr>
          <a:xfrm rot="10800000">
            <a:off x="7983647" y="482247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9"/>
          <p:cNvSpPr/>
          <p:nvPr/>
        </p:nvSpPr>
        <p:spPr>
          <a:xfrm rot="10800000">
            <a:off x="425597" y="416315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49"/>
          <p:cNvSpPr/>
          <p:nvPr/>
        </p:nvSpPr>
        <p:spPr>
          <a:xfrm rot="10800000">
            <a:off x="356597" y="474627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9"/>
          <p:cNvSpPr/>
          <p:nvPr/>
        </p:nvSpPr>
        <p:spPr>
          <a:xfrm rot="10800000">
            <a:off x="8621497" y="409722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49"/>
          <p:cNvSpPr/>
          <p:nvPr/>
        </p:nvSpPr>
        <p:spPr>
          <a:xfrm rot="10800000">
            <a:off x="713235" y="8770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9"/>
          <p:cNvSpPr/>
          <p:nvPr/>
        </p:nvSpPr>
        <p:spPr>
          <a:xfrm rot="10800000">
            <a:off x="356310" y="89172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49"/>
          <p:cNvSpPr/>
          <p:nvPr/>
        </p:nvSpPr>
        <p:spPr>
          <a:xfrm rot="10800000">
            <a:off x="1384060" y="36399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9"/>
          <p:cNvSpPr/>
          <p:nvPr/>
        </p:nvSpPr>
        <p:spPr>
          <a:xfrm rot="10800000">
            <a:off x="989522" y="491852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2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Google Shape;861;p50"/>
          <p:cNvPicPr preferRelativeResize="0"/>
          <p:nvPr/>
        </p:nvPicPr>
        <p:blipFill rotWithShape="1">
          <a:blip r:embed="rId2">
            <a:alphaModFix amt="70000"/>
          </a:blip>
          <a:srcRect l="73362" t="59298"/>
          <a:stretch/>
        </p:blipFill>
        <p:spPr>
          <a:xfrm rot="5400000" flipH="1">
            <a:off x="5402150" y="1436125"/>
            <a:ext cx="2961874" cy="452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50"/>
          <p:cNvPicPr preferRelativeResize="0"/>
          <p:nvPr/>
        </p:nvPicPr>
        <p:blipFill rotWithShape="1">
          <a:blip r:embed="rId3">
            <a:alphaModFix amt="70000"/>
          </a:blip>
          <a:srcRect l="72833" b="18824"/>
          <a:stretch/>
        </p:blipFill>
        <p:spPr>
          <a:xfrm rot="-5400000" flipH="1">
            <a:off x="4604897" y="-2322999"/>
            <a:ext cx="2277374" cy="6804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50"/>
          <p:cNvPicPr preferRelativeResize="0"/>
          <p:nvPr/>
        </p:nvPicPr>
        <p:blipFill rotWithShape="1">
          <a:blip r:embed="rId4">
            <a:alphaModFix amt="70000"/>
          </a:blip>
          <a:srcRect l="72919" t="45124" b="8149"/>
          <a:stretch/>
        </p:blipFill>
        <p:spPr>
          <a:xfrm rot="10800000" flipH="1">
            <a:off x="-7900" y="-39549"/>
            <a:ext cx="3011126" cy="5195774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50"/>
          <p:cNvSpPr/>
          <p:nvPr/>
        </p:nvSpPr>
        <p:spPr>
          <a:xfrm rot="10800000" flipH="1">
            <a:off x="422710" y="463600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50"/>
          <p:cNvSpPr/>
          <p:nvPr/>
        </p:nvSpPr>
        <p:spPr>
          <a:xfrm rot="10800000" flipH="1">
            <a:off x="994160" y="482247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50"/>
          <p:cNvSpPr/>
          <p:nvPr/>
        </p:nvSpPr>
        <p:spPr>
          <a:xfrm rot="10800000" flipH="1">
            <a:off x="8552210" y="416315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50"/>
          <p:cNvSpPr/>
          <p:nvPr/>
        </p:nvSpPr>
        <p:spPr>
          <a:xfrm rot="10800000" flipH="1">
            <a:off x="8483210" y="474627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50"/>
          <p:cNvSpPr/>
          <p:nvPr/>
        </p:nvSpPr>
        <p:spPr>
          <a:xfrm rot="10800000" flipH="1">
            <a:off x="356310" y="409722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50"/>
          <p:cNvSpPr/>
          <p:nvPr/>
        </p:nvSpPr>
        <p:spPr>
          <a:xfrm rot="10800000" flipH="1">
            <a:off x="8126572" y="8770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50"/>
          <p:cNvSpPr/>
          <p:nvPr/>
        </p:nvSpPr>
        <p:spPr>
          <a:xfrm rot="10800000" flipH="1">
            <a:off x="8621497" y="89172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50"/>
          <p:cNvSpPr/>
          <p:nvPr/>
        </p:nvSpPr>
        <p:spPr>
          <a:xfrm rot="10800000" flipH="1">
            <a:off x="7593747" y="36399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50"/>
          <p:cNvSpPr/>
          <p:nvPr/>
        </p:nvSpPr>
        <p:spPr>
          <a:xfrm rot="10800000" flipH="1">
            <a:off x="7988285" y="491852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LANK_1_1_1"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4" name="Google Shape;874;p51"/>
          <p:cNvPicPr preferRelativeResize="0"/>
          <p:nvPr/>
        </p:nvPicPr>
        <p:blipFill rotWithShape="1">
          <a:blip r:embed="rId2">
            <a:alphaModFix amt="70000"/>
          </a:blip>
          <a:srcRect l="68574" t="68024"/>
          <a:stretch/>
        </p:blipFill>
        <p:spPr>
          <a:xfrm rot="-5400000" flipH="1">
            <a:off x="22626" y="-30526"/>
            <a:ext cx="3494275" cy="355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51"/>
          <p:cNvPicPr preferRelativeResize="0"/>
          <p:nvPr/>
        </p:nvPicPr>
        <p:blipFill rotWithShape="1">
          <a:blip r:embed="rId3">
            <a:alphaModFix amt="70000"/>
          </a:blip>
          <a:srcRect l="80410" b="30400"/>
          <a:stretch/>
        </p:blipFill>
        <p:spPr>
          <a:xfrm rot="5400000" flipH="1">
            <a:off x="2088186" y="1398186"/>
            <a:ext cx="1642176" cy="5834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51"/>
          <p:cNvPicPr preferRelativeResize="0"/>
          <p:nvPr/>
        </p:nvPicPr>
        <p:blipFill rotWithShape="1">
          <a:blip r:embed="rId4">
            <a:alphaModFix amt="70000"/>
          </a:blip>
          <a:srcRect l="64209" t="40121" b="13618"/>
          <a:stretch/>
        </p:blipFill>
        <p:spPr>
          <a:xfrm flipH="1">
            <a:off x="5164425" y="0"/>
            <a:ext cx="3979574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51"/>
          <p:cNvSpPr/>
          <p:nvPr/>
        </p:nvSpPr>
        <p:spPr>
          <a:xfrm flipH="1">
            <a:off x="8340897" y="23222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51"/>
          <p:cNvSpPr/>
          <p:nvPr/>
        </p:nvSpPr>
        <p:spPr>
          <a:xfrm flipH="1">
            <a:off x="7907447" y="18375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51"/>
          <p:cNvSpPr/>
          <p:nvPr/>
        </p:nvSpPr>
        <p:spPr>
          <a:xfrm flipH="1">
            <a:off x="425597" y="99547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51"/>
          <p:cNvSpPr/>
          <p:nvPr/>
        </p:nvSpPr>
        <p:spPr>
          <a:xfrm flipH="1">
            <a:off x="356597" y="27435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51"/>
          <p:cNvSpPr/>
          <p:nvPr/>
        </p:nvSpPr>
        <p:spPr>
          <a:xfrm flipH="1">
            <a:off x="8545297" y="9090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51"/>
          <p:cNvSpPr/>
          <p:nvPr/>
        </p:nvSpPr>
        <p:spPr>
          <a:xfrm flipH="1">
            <a:off x="560835" y="470432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51"/>
          <p:cNvSpPr/>
          <p:nvPr/>
        </p:nvSpPr>
        <p:spPr>
          <a:xfrm flipH="1">
            <a:off x="356310" y="41145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51"/>
          <p:cNvSpPr/>
          <p:nvPr/>
        </p:nvSpPr>
        <p:spPr>
          <a:xfrm flipH="1">
            <a:off x="1307860" y="464224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51"/>
          <p:cNvSpPr/>
          <p:nvPr/>
        </p:nvSpPr>
        <p:spPr>
          <a:xfrm flipH="1">
            <a:off x="989522" y="2401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3"/>
          <p:cNvPicPr preferRelativeResize="0"/>
          <p:nvPr/>
        </p:nvPicPr>
        <p:blipFill rotWithShape="1">
          <a:blip r:embed="rId2">
            <a:alphaModFix amt="70000"/>
          </a:blip>
          <a:srcRect t="19816" b="19822"/>
          <a:stretch/>
        </p:blipFill>
        <p:spPr>
          <a:xfrm>
            <a:off x="311400" y="0"/>
            <a:ext cx="85212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"/>
          <p:cNvSpPr/>
          <p:nvPr/>
        </p:nvSpPr>
        <p:spPr>
          <a:xfrm flipH="1">
            <a:off x="311088" y="1426850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 flipH="1">
            <a:off x="8437363" y="1355375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 flipH="1">
            <a:off x="7571538" y="74980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 flipH="1">
            <a:off x="1195263" y="79490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 flipH="1">
            <a:off x="1403138" y="147475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 flipH="1">
            <a:off x="3153263" y="656900"/>
            <a:ext cx="138000" cy="1380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 flipH="1">
            <a:off x="6522263" y="195425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 flipH="1">
            <a:off x="5421513" y="65675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 flipH="1">
            <a:off x="8124063" y="243360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 flipH="1">
            <a:off x="8472438" y="3666125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 flipH="1">
            <a:off x="8299063" y="443275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 flipH="1">
            <a:off x="202425" y="3605675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 flipH="1">
            <a:off x="1952375" y="4721875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 flipH="1">
            <a:off x="1114175" y="428170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3"/>
          <p:cNvSpPr/>
          <p:nvPr/>
        </p:nvSpPr>
        <p:spPr>
          <a:xfrm flipH="1">
            <a:off x="713225" y="250260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"/>
          <p:cNvSpPr/>
          <p:nvPr/>
        </p:nvSpPr>
        <p:spPr>
          <a:xfrm rot="10800000">
            <a:off x="3645725" y="4404013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"/>
          <p:cNvSpPr/>
          <p:nvPr/>
        </p:nvSpPr>
        <p:spPr>
          <a:xfrm flipH="1">
            <a:off x="6838425" y="4358688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3"/>
          <p:cNvSpPr/>
          <p:nvPr/>
        </p:nvSpPr>
        <p:spPr>
          <a:xfrm rot="10800000">
            <a:off x="5145225" y="4721863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/>
          </p:nvPr>
        </p:nvSpPr>
        <p:spPr>
          <a:xfrm>
            <a:off x="2002475" y="2382993"/>
            <a:ext cx="5139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" name="Google Shape;49;p3"/>
          <p:cNvSpPr txBox="1">
            <a:spLocks noGrp="1"/>
          </p:cNvSpPr>
          <p:nvPr>
            <p:ph type="title" idx="2" hasCustomPrompt="1"/>
          </p:nvPr>
        </p:nvSpPr>
        <p:spPr>
          <a:xfrm>
            <a:off x="3645725" y="1190127"/>
            <a:ext cx="1852500" cy="9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0" name="Google Shape;50;p3"/>
          <p:cNvSpPr txBox="1">
            <a:spLocks noGrp="1"/>
          </p:cNvSpPr>
          <p:nvPr>
            <p:ph type="subTitle" idx="1"/>
          </p:nvPr>
        </p:nvSpPr>
        <p:spPr>
          <a:xfrm>
            <a:off x="3108500" y="3160773"/>
            <a:ext cx="292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"/>
          <p:cNvSpPr/>
          <p:nvPr/>
        </p:nvSpPr>
        <p:spPr>
          <a:xfrm flipH="1">
            <a:off x="1728663" y="178550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3"/>
          <p:cNvSpPr/>
          <p:nvPr/>
        </p:nvSpPr>
        <p:spPr>
          <a:xfrm flipH="1">
            <a:off x="1571375" y="351970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/>
          <p:nvPr/>
        </p:nvSpPr>
        <p:spPr>
          <a:xfrm flipH="1">
            <a:off x="6961938" y="158800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5"/>
          <p:cNvPicPr preferRelativeResize="0"/>
          <p:nvPr/>
        </p:nvPicPr>
        <p:blipFill rotWithShape="1">
          <a:blip r:embed="rId2">
            <a:alphaModFix amt="70000"/>
          </a:blip>
          <a:srcRect l="74315" t="59298"/>
          <a:stretch/>
        </p:blipFill>
        <p:spPr>
          <a:xfrm rot="5400000">
            <a:off x="5455161" y="-854738"/>
            <a:ext cx="2855851" cy="452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5"/>
          <p:cNvPicPr preferRelativeResize="0"/>
          <p:nvPr/>
        </p:nvPicPr>
        <p:blipFill rotWithShape="1">
          <a:blip r:embed="rId3">
            <a:alphaModFix amt="70000"/>
          </a:blip>
          <a:srcRect l="71898" b="18354"/>
          <a:stretch/>
        </p:blipFill>
        <p:spPr>
          <a:xfrm rot="-5400000">
            <a:off x="4585486" y="591788"/>
            <a:ext cx="2355749" cy="684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5"/>
          <p:cNvPicPr preferRelativeResize="0"/>
          <p:nvPr/>
        </p:nvPicPr>
        <p:blipFill rotWithShape="1">
          <a:blip r:embed="rId4">
            <a:alphaModFix amt="70000"/>
          </a:blip>
          <a:srcRect l="72990" t="46042" b="7701"/>
          <a:stretch/>
        </p:blipFill>
        <p:spPr>
          <a:xfrm>
            <a:off x="0" y="0"/>
            <a:ext cx="300322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5"/>
          <p:cNvSpPr/>
          <p:nvPr/>
        </p:nvSpPr>
        <p:spPr>
          <a:xfrm>
            <a:off x="422710" y="23222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5"/>
          <p:cNvSpPr/>
          <p:nvPr/>
        </p:nvSpPr>
        <p:spPr>
          <a:xfrm>
            <a:off x="994160" y="18375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5"/>
          <p:cNvSpPr/>
          <p:nvPr/>
        </p:nvSpPr>
        <p:spPr>
          <a:xfrm>
            <a:off x="8476010" y="99547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5"/>
          <p:cNvSpPr/>
          <p:nvPr/>
        </p:nvSpPr>
        <p:spPr>
          <a:xfrm>
            <a:off x="8407010" y="27435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5"/>
          <p:cNvSpPr/>
          <p:nvPr/>
        </p:nvSpPr>
        <p:spPr>
          <a:xfrm>
            <a:off x="356310" y="9090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5"/>
          <p:cNvSpPr/>
          <p:nvPr/>
        </p:nvSpPr>
        <p:spPr>
          <a:xfrm>
            <a:off x="8202772" y="470432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5"/>
          <p:cNvSpPr/>
          <p:nvPr/>
        </p:nvSpPr>
        <p:spPr>
          <a:xfrm>
            <a:off x="8545297" y="41145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5"/>
          <p:cNvSpPr/>
          <p:nvPr/>
        </p:nvSpPr>
        <p:spPr>
          <a:xfrm>
            <a:off x="7593747" y="464224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5"/>
          <p:cNvSpPr/>
          <p:nvPr/>
        </p:nvSpPr>
        <p:spPr>
          <a:xfrm>
            <a:off x="7912085" y="2401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1756850" y="539500"/>
            <a:ext cx="5630100" cy="11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1408175" y="2722502"/>
            <a:ext cx="2569500" cy="16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body" idx="2"/>
          </p:nvPr>
        </p:nvSpPr>
        <p:spPr>
          <a:xfrm>
            <a:off x="5175501" y="2722502"/>
            <a:ext cx="2569500" cy="16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ubTitle" idx="3"/>
          </p:nvPr>
        </p:nvSpPr>
        <p:spPr>
          <a:xfrm>
            <a:off x="1404000" y="2177325"/>
            <a:ext cx="2566800" cy="54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ubTitle" idx="4"/>
          </p:nvPr>
        </p:nvSpPr>
        <p:spPr>
          <a:xfrm>
            <a:off x="5176850" y="2177325"/>
            <a:ext cx="2566800" cy="54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1_2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17"/>
          <p:cNvPicPr preferRelativeResize="0"/>
          <p:nvPr/>
        </p:nvPicPr>
        <p:blipFill rotWithShape="1">
          <a:blip r:embed="rId2">
            <a:alphaModFix amt="70000"/>
          </a:blip>
          <a:srcRect l="70368" t="67847"/>
          <a:stretch/>
        </p:blipFill>
        <p:spPr>
          <a:xfrm rot="-5400000">
            <a:off x="112499" y="1745027"/>
            <a:ext cx="3294749" cy="3575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7"/>
          <p:cNvPicPr preferRelativeResize="0"/>
          <p:nvPr/>
        </p:nvPicPr>
        <p:blipFill rotWithShape="1">
          <a:blip r:embed="rId3">
            <a:alphaModFix amt="70000"/>
          </a:blip>
          <a:srcRect l="76804" b="30167"/>
          <a:stretch/>
        </p:blipFill>
        <p:spPr>
          <a:xfrm rot="5400000">
            <a:off x="1927139" y="-2014112"/>
            <a:ext cx="1944499" cy="585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7"/>
          <p:cNvPicPr preferRelativeResize="0"/>
          <p:nvPr/>
        </p:nvPicPr>
        <p:blipFill rotWithShape="1">
          <a:blip r:embed="rId4">
            <a:alphaModFix amt="70000"/>
          </a:blip>
          <a:srcRect l="64014" t="41946" b="11326"/>
          <a:stretch/>
        </p:blipFill>
        <p:spPr>
          <a:xfrm rot="10800000">
            <a:off x="5164427" y="-19774"/>
            <a:ext cx="4001323" cy="519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7"/>
          <p:cNvSpPr/>
          <p:nvPr/>
        </p:nvSpPr>
        <p:spPr>
          <a:xfrm rot="10800000">
            <a:off x="8417097" y="463600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/>
          <p:nvPr/>
        </p:nvSpPr>
        <p:spPr>
          <a:xfrm rot="10800000">
            <a:off x="7983647" y="482247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/>
          <p:nvPr/>
        </p:nvSpPr>
        <p:spPr>
          <a:xfrm rot="10800000">
            <a:off x="425597" y="416315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7"/>
          <p:cNvSpPr/>
          <p:nvPr/>
        </p:nvSpPr>
        <p:spPr>
          <a:xfrm rot="10800000">
            <a:off x="356597" y="474627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7"/>
          <p:cNvSpPr/>
          <p:nvPr/>
        </p:nvSpPr>
        <p:spPr>
          <a:xfrm rot="10800000">
            <a:off x="8621497" y="409722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7"/>
          <p:cNvSpPr/>
          <p:nvPr/>
        </p:nvSpPr>
        <p:spPr>
          <a:xfrm rot="10800000">
            <a:off x="713235" y="8770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7"/>
          <p:cNvSpPr/>
          <p:nvPr/>
        </p:nvSpPr>
        <p:spPr>
          <a:xfrm rot="10800000">
            <a:off x="356310" y="89172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7"/>
          <p:cNvSpPr/>
          <p:nvPr/>
        </p:nvSpPr>
        <p:spPr>
          <a:xfrm rot="10800000">
            <a:off x="1384060" y="36399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7"/>
          <p:cNvSpPr/>
          <p:nvPr/>
        </p:nvSpPr>
        <p:spPr>
          <a:xfrm rot="10800000">
            <a:off x="989522" y="491852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7"/>
          <p:cNvSpPr txBox="1">
            <a:spLocks noGrp="1"/>
          </p:cNvSpPr>
          <p:nvPr>
            <p:ph type="ctrTitle"/>
          </p:nvPr>
        </p:nvSpPr>
        <p:spPr>
          <a:xfrm>
            <a:off x="713225" y="1166372"/>
            <a:ext cx="3218700" cy="133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270" name="Google Shape;270;p17"/>
          <p:cNvSpPr txBox="1">
            <a:spLocks noGrp="1"/>
          </p:cNvSpPr>
          <p:nvPr>
            <p:ph type="subTitle" idx="1"/>
          </p:nvPr>
        </p:nvSpPr>
        <p:spPr>
          <a:xfrm>
            <a:off x="713232" y="2498675"/>
            <a:ext cx="32187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TITLE_AND_TWO_COLUMNS_3_1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22"/>
          <p:cNvPicPr preferRelativeResize="0"/>
          <p:nvPr/>
        </p:nvPicPr>
        <p:blipFill rotWithShape="1">
          <a:blip r:embed="rId2">
            <a:alphaModFix amt="70000"/>
          </a:blip>
          <a:srcRect l="74315" t="59298"/>
          <a:stretch/>
        </p:blipFill>
        <p:spPr>
          <a:xfrm rot="5400000">
            <a:off x="5455161" y="-854738"/>
            <a:ext cx="2855851" cy="452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2"/>
          <p:cNvPicPr preferRelativeResize="0"/>
          <p:nvPr/>
        </p:nvPicPr>
        <p:blipFill rotWithShape="1">
          <a:blip r:embed="rId3">
            <a:alphaModFix amt="70000"/>
          </a:blip>
          <a:srcRect l="71898" b="18354"/>
          <a:stretch/>
        </p:blipFill>
        <p:spPr>
          <a:xfrm rot="-5400000">
            <a:off x="4585486" y="591788"/>
            <a:ext cx="2355749" cy="684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2"/>
          <p:cNvPicPr preferRelativeResize="0"/>
          <p:nvPr/>
        </p:nvPicPr>
        <p:blipFill rotWithShape="1">
          <a:blip r:embed="rId4">
            <a:alphaModFix amt="70000"/>
          </a:blip>
          <a:srcRect l="72990" t="46042" b="7701"/>
          <a:stretch/>
        </p:blipFill>
        <p:spPr>
          <a:xfrm>
            <a:off x="0" y="0"/>
            <a:ext cx="300322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2"/>
          <p:cNvSpPr/>
          <p:nvPr/>
        </p:nvSpPr>
        <p:spPr>
          <a:xfrm>
            <a:off x="422710" y="23222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2"/>
          <p:cNvSpPr/>
          <p:nvPr/>
        </p:nvSpPr>
        <p:spPr>
          <a:xfrm>
            <a:off x="994160" y="18375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2"/>
          <p:cNvSpPr/>
          <p:nvPr/>
        </p:nvSpPr>
        <p:spPr>
          <a:xfrm>
            <a:off x="8476010" y="99547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2"/>
          <p:cNvSpPr/>
          <p:nvPr/>
        </p:nvSpPr>
        <p:spPr>
          <a:xfrm>
            <a:off x="8407010" y="27435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2"/>
          <p:cNvSpPr/>
          <p:nvPr/>
        </p:nvSpPr>
        <p:spPr>
          <a:xfrm>
            <a:off x="356310" y="9090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2"/>
          <p:cNvSpPr/>
          <p:nvPr/>
        </p:nvSpPr>
        <p:spPr>
          <a:xfrm>
            <a:off x="8202772" y="470432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2"/>
          <p:cNvSpPr/>
          <p:nvPr/>
        </p:nvSpPr>
        <p:spPr>
          <a:xfrm>
            <a:off x="8545297" y="41145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2"/>
          <p:cNvSpPr/>
          <p:nvPr/>
        </p:nvSpPr>
        <p:spPr>
          <a:xfrm>
            <a:off x="7593747" y="464224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2"/>
          <p:cNvSpPr/>
          <p:nvPr/>
        </p:nvSpPr>
        <p:spPr>
          <a:xfrm>
            <a:off x="7912085" y="2401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2"/>
          <p:cNvSpPr txBox="1">
            <a:spLocks noGrp="1"/>
          </p:cNvSpPr>
          <p:nvPr>
            <p:ph type="title"/>
          </p:nvPr>
        </p:nvSpPr>
        <p:spPr>
          <a:xfrm>
            <a:off x="1755600" y="539500"/>
            <a:ext cx="5632800" cy="11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22"/>
          <p:cNvSpPr txBox="1">
            <a:spLocks noGrp="1"/>
          </p:cNvSpPr>
          <p:nvPr>
            <p:ph type="body" idx="1"/>
          </p:nvPr>
        </p:nvSpPr>
        <p:spPr>
          <a:xfrm>
            <a:off x="1790725" y="1885804"/>
            <a:ext cx="4514700" cy="7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04800" algn="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9" name="Google Shape;349;p22"/>
          <p:cNvSpPr txBox="1">
            <a:spLocks noGrp="1"/>
          </p:cNvSpPr>
          <p:nvPr>
            <p:ph type="body" idx="2"/>
          </p:nvPr>
        </p:nvSpPr>
        <p:spPr>
          <a:xfrm>
            <a:off x="2857575" y="3503902"/>
            <a:ext cx="4514700" cy="7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0" name="Google Shape;350;p22"/>
          <p:cNvSpPr txBox="1">
            <a:spLocks noGrp="1"/>
          </p:cNvSpPr>
          <p:nvPr>
            <p:ph type="subTitle" idx="3"/>
          </p:nvPr>
        </p:nvSpPr>
        <p:spPr>
          <a:xfrm>
            <a:off x="2237513" y="1340625"/>
            <a:ext cx="4068000" cy="54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1" name="Google Shape;351;p22"/>
          <p:cNvSpPr txBox="1">
            <a:spLocks noGrp="1"/>
          </p:cNvSpPr>
          <p:nvPr>
            <p:ph type="subTitle" idx="4"/>
          </p:nvPr>
        </p:nvSpPr>
        <p:spPr>
          <a:xfrm>
            <a:off x="2859455" y="2958718"/>
            <a:ext cx="4068000" cy="54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26"/>
          <p:cNvPicPr preferRelativeResize="0"/>
          <p:nvPr/>
        </p:nvPicPr>
        <p:blipFill rotWithShape="1">
          <a:blip r:embed="rId2">
            <a:alphaModFix amt="70000"/>
          </a:blip>
          <a:srcRect l="73362" t="59298"/>
          <a:stretch/>
        </p:blipFill>
        <p:spPr>
          <a:xfrm rot="5400000" flipH="1">
            <a:off x="5402150" y="1436125"/>
            <a:ext cx="2961874" cy="452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26"/>
          <p:cNvPicPr preferRelativeResize="0"/>
          <p:nvPr/>
        </p:nvPicPr>
        <p:blipFill rotWithShape="1">
          <a:blip r:embed="rId3">
            <a:alphaModFix amt="70000"/>
          </a:blip>
          <a:srcRect l="72833" b="18824"/>
          <a:stretch/>
        </p:blipFill>
        <p:spPr>
          <a:xfrm rot="-5400000" flipH="1">
            <a:off x="4604897" y="-2322999"/>
            <a:ext cx="2277374" cy="6804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6"/>
          <p:cNvPicPr preferRelativeResize="0"/>
          <p:nvPr/>
        </p:nvPicPr>
        <p:blipFill rotWithShape="1">
          <a:blip r:embed="rId4">
            <a:alphaModFix amt="70000"/>
          </a:blip>
          <a:srcRect l="72919" t="45124" b="8149"/>
          <a:stretch/>
        </p:blipFill>
        <p:spPr>
          <a:xfrm rot="10800000" flipH="1">
            <a:off x="-7900" y="-39549"/>
            <a:ext cx="3011126" cy="5195774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6"/>
          <p:cNvSpPr/>
          <p:nvPr/>
        </p:nvSpPr>
        <p:spPr>
          <a:xfrm rot="10800000" flipH="1">
            <a:off x="422710" y="463600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26"/>
          <p:cNvSpPr/>
          <p:nvPr/>
        </p:nvSpPr>
        <p:spPr>
          <a:xfrm rot="10800000" flipH="1">
            <a:off x="994160" y="482247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26"/>
          <p:cNvSpPr/>
          <p:nvPr/>
        </p:nvSpPr>
        <p:spPr>
          <a:xfrm rot="10800000" flipH="1">
            <a:off x="8552210" y="416315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6"/>
          <p:cNvSpPr/>
          <p:nvPr/>
        </p:nvSpPr>
        <p:spPr>
          <a:xfrm rot="10800000" flipH="1">
            <a:off x="8483210" y="474627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6"/>
          <p:cNvSpPr/>
          <p:nvPr/>
        </p:nvSpPr>
        <p:spPr>
          <a:xfrm rot="10800000" flipH="1">
            <a:off x="356310" y="409722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6"/>
          <p:cNvSpPr/>
          <p:nvPr/>
        </p:nvSpPr>
        <p:spPr>
          <a:xfrm rot="10800000" flipH="1">
            <a:off x="8126572" y="8770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6"/>
          <p:cNvSpPr/>
          <p:nvPr/>
        </p:nvSpPr>
        <p:spPr>
          <a:xfrm rot="10800000" flipH="1">
            <a:off x="8621497" y="89172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6"/>
          <p:cNvSpPr/>
          <p:nvPr/>
        </p:nvSpPr>
        <p:spPr>
          <a:xfrm rot="10800000" flipH="1">
            <a:off x="7593747" y="36399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6"/>
          <p:cNvSpPr/>
          <p:nvPr/>
        </p:nvSpPr>
        <p:spPr>
          <a:xfrm rot="10800000" flipH="1">
            <a:off x="7988285" y="491852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9228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26"/>
          <p:cNvSpPr txBox="1">
            <a:spLocks noGrp="1"/>
          </p:cNvSpPr>
          <p:nvPr>
            <p:ph type="body" idx="1"/>
          </p:nvPr>
        </p:nvSpPr>
        <p:spPr>
          <a:xfrm>
            <a:off x="713225" y="1902778"/>
            <a:ext cx="3701400" cy="27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5" name="Google Shape;415;p26"/>
          <p:cNvSpPr txBox="1">
            <a:spLocks noGrp="1"/>
          </p:cNvSpPr>
          <p:nvPr>
            <p:ph type="body" idx="2"/>
          </p:nvPr>
        </p:nvSpPr>
        <p:spPr>
          <a:xfrm>
            <a:off x="4732925" y="1902778"/>
            <a:ext cx="3701400" cy="27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2_2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27"/>
          <p:cNvPicPr preferRelativeResize="0"/>
          <p:nvPr/>
        </p:nvPicPr>
        <p:blipFill rotWithShape="1">
          <a:blip r:embed="rId2">
            <a:alphaModFix amt="70000"/>
          </a:blip>
          <a:srcRect l="68574" t="68024"/>
          <a:stretch/>
        </p:blipFill>
        <p:spPr>
          <a:xfrm rot="-5400000" flipH="1">
            <a:off x="22626" y="-30526"/>
            <a:ext cx="3494275" cy="355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7"/>
          <p:cNvPicPr preferRelativeResize="0"/>
          <p:nvPr/>
        </p:nvPicPr>
        <p:blipFill rotWithShape="1">
          <a:blip r:embed="rId3">
            <a:alphaModFix amt="70000"/>
          </a:blip>
          <a:srcRect l="80410" b="30400"/>
          <a:stretch/>
        </p:blipFill>
        <p:spPr>
          <a:xfrm rot="5400000" flipH="1">
            <a:off x="2088186" y="1398186"/>
            <a:ext cx="1642176" cy="5834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27"/>
          <p:cNvPicPr preferRelativeResize="0"/>
          <p:nvPr/>
        </p:nvPicPr>
        <p:blipFill rotWithShape="1">
          <a:blip r:embed="rId4">
            <a:alphaModFix amt="70000"/>
          </a:blip>
          <a:srcRect l="64209" t="40121" b="13618"/>
          <a:stretch/>
        </p:blipFill>
        <p:spPr>
          <a:xfrm flipH="1">
            <a:off x="5164425" y="0"/>
            <a:ext cx="3979574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27"/>
          <p:cNvSpPr/>
          <p:nvPr/>
        </p:nvSpPr>
        <p:spPr>
          <a:xfrm flipH="1">
            <a:off x="8340897" y="23222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7"/>
          <p:cNvSpPr/>
          <p:nvPr/>
        </p:nvSpPr>
        <p:spPr>
          <a:xfrm flipH="1">
            <a:off x="7907447" y="18375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7"/>
          <p:cNvSpPr/>
          <p:nvPr/>
        </p:nvSpPr>
        <p:spPr>
          <a:xfrm flipH="1">
            <a:off x="425597" y="99547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7"/>
          <p:cNvSpPr/>
          <p:nvPr/>
        </p:nvSpPr>
        <p:spPr>
          <a:xfrm flipH="1">
            <a:off x="356597" y="27435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7"/>
          <p:cNvSpPr/>
          <p:nvPr/>
        </p:nvSpPr>
        <p:spPr>
          <a:xfrm flipH="1">
            <a:off x="8545297" y="9090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7"/>
          <p:cNvSpPr/>
          <p:nvPr/>
        </p:nvSpPr>
        <p:spPr>
          <a:xfrm flipH="1">
            <a:off x="560835" y="470432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7"/>
          <p:cNvSpPr/>
          <p:nvPr/>
        </p:nvSpPr>
        <p:spPr>
          <a:xfrm flipH="1">
            <a:off x="356310" y="41145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7"/>
          <p:cNvSpPr/>
          <p:nvPr/>
        </p:nvSpPr>
        <p:spPr>
          <a:xfrm flipH="1">
            <a:off x="1307860" y="464224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7"/>
          <p:cNvSpPr/>
          <p:nvPr/>
        </p:nvSpPr>
        <p:spPr>
          <a:xfrm flipH="1">
            <a:off x="989522" y="2401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7"/>
          <p:cNvSpPr txBox="1">
            <a:spLocks noGrp="1"/>
          </p:cNvSpPr>
          <p:nvPr>
            <p:ph type="subTitle" idx="1"/>
          </p:nvPr>
        </p:nvSpPr>
        <p:spPr>
          <a:xfrm>
            <a:off x="5986800" y="2802000"/>
            <a:ext cx="2329200" cy="54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0" name="Google Shape;430;p27"/>
          <p:cNvSpPr txBox="1">
            <a:spLocks noGrp="1"/>
          </p:cNvSpPr>
          <p:nvPr>
            <p:ph type="body" idx="2"/>
          </p:nvPr>
        </p:nvSpPr>
        <p:spPr>
          <a:xfrm>
            <a:off x="828000" y="3225362"/>
            <a:ext cx="23292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1" name="Google Shape;431;p27"/>
          <p:cNvSpPr txBox="1">
            <a:spLocks noGrp="1"/>
          </p:cNvSpPr>
          <p:nvPr>
            <p:ph type="title"/>
          </p:nvPr>
        </p:nvSpPr>
        <p:spPr>
          <a:xfrm>
            <a:off x="1755600" y="540000"/>
            <a:ext cx="5632800" cy="11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32" name="Google Shape;432;p27"/>
          <p:cNvSpPr txBox="1">
            <a:spLocks noGrp="1"/>
          </p:cNvSpPr>
          <p:nvPr>
            <p:ph type="subTitle" idx="3"/>
          </p:nvPr>
        </p:nvSpPr>
        <p:spPr>
          <a:xfrm>
            <a:off x="828000" y="2802000"/>
            <a:ext cx="2329200" cy="54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3" name="Google Shape;433;p27"/>
          <p:cNvSpPr txBox="1">
            <a:spLocks noGrp="1"/>
          </p:cNvSpPr>
          <p:nvPr>
            <p:ph type="body" idx="4"/>
          </p:nvPr>
        </p:nvSpPr>
        <p:spPr>
          <a:xfrm>
            <a:off x="5986800" y="3225362"/>
            <a:ext cx="23292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4" name="Google Shape;434;p27"/>
          <p:cNvSpPr txBox="1">
            <a:spLocks noGrp="1"/>
          </p:cNvSpPr>
          <p:nvPr>
            <p:ph type="body" idx="5"/>
          </p:nvPr>
        </p:nvSpPr>
        <p:spPr>
          <a:xfrm>
            <a:off x="3407400" y="3225362"/>
            <a:ext cx="23292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5" name="Google Shape;435;p27"/>
          <p:cNvSpPr txBox="1">
            <a:spLocks noGrp="1"/>
          </p:cNvSpPr>
          <p:nvPr>
            <p:ph type="subTitle" idx="6"/>
          </p:nvPr>
        </p:nvSpPr>
        <p:spPr>
          <a:xfrm>
            <a:off x="3407400" y="2802000"/>
            <a:ext cx="2329200" cy="54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2">
  <p:cSld name="TITLE_AND_TWO_COLUMNS_2_1_1_2_1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34"/>
          <p:cNvPicPr preferRelativeResize="0"/>
          <p:nvPr/>
        </p:nvPicPr>
        <p:blipFill rotWithShape="1">
          <a:blip r:embed="rId2">
            <a:alphaModFix amt="70000"/>
          </a:blip>
          <a:srcRect l="71898" b="18354"/>
          <a:stretch/>
        </p:blipFill>
        <p:spPr>
          <a:xfrm rot="-5400000">
            <a:off x="4585486" y="591788"/>
            <a:ext cx="2355749" cy="684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4"/>
          <p:cNvPicPr preferRelativeResize="0"/>
          <p:nvPr/>
        </p:nvPicPr>
        <p:blipFill rotWithShape="1">
          <a:blip r:embed="rId3">
            <a:alphaModFix amt="70000"/>
          </a:blip>
          <a:srcRect l="74315" t="59298"/>
          <a:stretch/>
        </p:blipFill>
        <p:spPr>
          <a:xfrm rot="5400000">
            <a:off x="5455161" y="-854738"/>
            <a:ext cx="2855851" cy="452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34"/>
          <p:cNvPicPr preferRelativeResize="0"/>
          <p:nvPr/>
        </p:nvPicPr>
        <p:blipFill rotWithShape="1">
          <a:blip r:embed="rId4">
            <a:alphaModFix amt="70000"/>
          </a:blip>
          <a:srcRect l="72990" t="46042" b="7701"/>
          <a:stretch/>
        </p:blipFill>
        <p:spPr>
          <a:xfrm>
            <a:off x="0" y="0"/>
            <a:ext cx="300322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34"/>
          <p:cNvSpPr/>
          <p:nvPr/>
        </p:nvSpPr>
        <p:spPr>
          <a:xfrm>
            <a:off x="422710" y="23222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4"/>
          <p:cNvSpPr/>
          <p:nvPr/>
        </p:nvSpPr>
        <p:spPr>
          <a:xfrm>
            <a:off x="994160" y="18375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34"/>
          <p:cNvSpPr/>
          <p:nvPr/>
        </p:nvSpPr>
        <p:spPr>
          <a:xfrm>
            <a:off x="8476010" y="99547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34"/>
          <p:cNvSpPr/>
          <p:nvPr/>
        </p:nvSpPr>
        <p:spPr>
          <a:xfrm>
            <a:off x="8407010" y="27435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34"/>
          <p:cNvSpPr/>
          <p:nvPr/>
        </p:nvSpPr>
        <p:spPr>
          <a:xfrm>
            <a:off x="356310" y="9090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4"/>
          <p:cNvSpPr/>
          <p:nvPr/>
        </p:nvSpPr>
        <p:spPr>
          <a:xfrm>
            <a:off x="8202772" y="470432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34"/>
          <p:cNvSpPr/>
          <p:nvPr/>
        </p:nvSpPr>
        <p:spPr>
          <a:xfrm>
            <a:off x="8545297" y="41145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4"/>
          <p:cNvSpPr/>
          <p:nvPr/>
        </p:nvSpPr>
        <p:spPr>
          <a:xfrm>
            <a:off x="7912085" y="2401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4"/>
          <p:cNvSpPr/>
          <p:nvPr/>
        </p:nvSpPr>
        <p:spPr>
          <a:xfrm rot="10800000">
            <a:off x="7983647" y="482247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4"/>
          <p:cNvSpPr txBox="1">
            <a:spLocks noGrp="1"/>
          </p:cNvSpPr>
          <p:nvPr>
            <p:ph type="body" idx="1"/>
          </p:nvPr>
        </p:nvSpPr>
        <p:spPr>
          <a:xfrm>
            <a:off x="2429313" y="1654575"/>
            <a:ext cx="17100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93" name="Google Shape;593;p34"/>
          <p:cNvSpPr txBox="1">
            <a:spLocks noGrp="1"/>
          </p:cNvSpPr>
          <p:nvPr>
            <p:ph type="subTitle" idx="2"/>
          </p:nvPr>
        </p:nvSpPr>
        <p:spPr>
          <a:xfrm>
            <a:off x="2429313" y="1333650"/>
            <a:ext cx="1710000" cy="4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4" name="Google Shape;594;p34"/>
          <p:cNvSpPr txBox="1">
            <a:spLocks noGrp="1"/>
          </p:cNvSpPr>
          <p:nvPr>
            <p:ph type="body" idx="3"/>
          </p:nvPr>
        </p:nvSpPr>
        <p:spPr>
          <a:xfrm>
            <a:off x="5004688" y="1654575"/>
            <a:ext cx="17100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95" name="Google Shape;595;p34"/>
          <p:cNvSpPr txBox="1">
            <a:spLocks noGrp="1"/>
          </p:cNvSpPr>
          <p:nvPr>
            <p:ph type="subTitle" idx="4"/>
          </p:nvPr>
        </p:nvSpPr>
        <p:spPr>
          <a:xfrm>
            <a:off x="5004688" y="1333650"/>
            <a:ext cx="1710000" cy="4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6" name="Google Shape;596;p34"/>
          <p:cNvSpPr txBox="1">
            <a:spLocks noGrp="1"/>
          </p:cNvSpPr>
          <p:nvPr>
            <p:ph type="body" idx="5"/>
          </p:nvPr>
        </p:nvSpPr>
        <p:spPr>
          <a:xfrm>
            <a:off x="2429313" y="2673900"/>
            <a:ext cx="17100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97" name="Google Shape;597;p34"/>
          <p:cNvSpPr txBox="1">
            <a:spLocks noGrp="1"/>
          </p:cNvSpPr>
          <p:nvPr>
            <p:ph type="subTitle" idx="6"/>
          </p:nvPr>
        </p:nvSpPr>
        <p:spPr>
          <a:xfrm>
            <a:off x="2429313" y="2352975"/>
            <a:ext cx="1710000" cy="4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8" name="Google Shape;598;p34"/>
          <p:cNvSpPr txBox="1">
            <a:spLocks noGrp="1"/>
          </p:cNvSpPr>
          <p:nvPr>
            <p:ph type="body" idx="7"/>
          </p:nvPr>
        </p:nvSpPr>
        <p:spPr>
          <a:xfrm>
            <a:off x="5004688" y="2673900"/>
            <a:ext cx="17100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99" name="Google Shape;599;p34"/>
          <p:cNvSpPr txBox="1">
            <a:spLocks noGrp="1"/>
          </p:cNvSpPr>
          <p:nvPr>
            <p:ph type="subTitle" idx="8"/>
          </p:nvPr>
        </p:nvSpPr>
        <p:spPr>
          <a:xfrm>
            <a:off x="5004688" y="2352975"/>
            <a:ext cx="1710000" cy="4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0" name="Google Shape;600;p34"/>
          <p:cNvSpPr txBox="1">
            <a:spLocks noGrp="1"/>
          </p:cNvSpPr>
          <p:nvPr>
            <p:ph type="body" idx="9"/>
          </p:nvPr>
        </p:nvSpPr>
        <p:spPr>
          <a:xfrm>
            <a:off x="2429313" y="3693225"/>
            <a:ext cx="17100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01" name="Google Shape;601;p34"/>
          <p:cNvSpPr txBox="1">
            <a:spLocks noGrp="1"/>
          </p:cNvSpPr>
          <p:nvPr>
            <p:ph type="subTitle" idx="13"/>
          </p:nvPr>
        </p:nvSpPr>
        <p:spPr>
          <a:xfrm>
            <a:off x="2429313" y="3372300"/>
            <a:ext cx="1710000" cy="4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2" name="Google Shape;602;p34"/>
          <p:cNvSpPr txBox="1">
            <a:spLocks noGrp="1"/>
          </p:cNvSpPr>
          <p:nvPr>
            <p:ph type="body" idx="14"/>
          </p:nvPr>
        </p:nvSpPr>
        <p:spPr>
          <a:xfrm>
            <a:off x="5004688" y="3693225"/>
            <a:ext cx="17100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03" name="Google Shape;603;p34"/>
          <p:cNvSpPr txBox="1">
            <a:spLocks noGrp="1"/>
          </p:cNvSpPr>
          <p:nvPr>
            <p:ph type="subTitle" idx="15"/>
          </p:nvPr>
        </p:nvSpPr>
        <p:spPr>
          <a:xfrm>
            <a:off x="5004688" y="3372300"/>
            <a:ext cx="1710000" cy="4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4" name="Google Shape;604;p34"/>
          <p:cNvSpPr txBox="1">
            <a:spLocks noGrp="1"/>
          </p:cNvSpPr>
          <p:nvPr>
            <p:ph type="title"/>
          </p:nvPr>
        </p:nvSpPr>
        <p:spPr>
          <a:xfrm>
            <a:off x="713225" y="540000"/>
            <a:ext cx="77178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●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17500">
              <a:lnSpc>
                <a:spcPct val="107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○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■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●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○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■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●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○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Titillium Web"/>
              <a:buChar char="■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8" r:id="rId4"/>
    <p:sldLayoutId id="2147483663" r:id="rId5"/>
    <p:sldLayoutId id="2147483668" r:id="rId6"/>
    <p:sldLayoutId id="2147483672" r:id="rId7"/>
    <p:sldLayoutId id="2147483673" r:id="rId8"/>
    <p:sldLayoutId id="2147483680" r:id="rId9"/>
    <p:sldLayoutId id="2147483688" r:id="rId10"/>
    <p:sldLayoutId id="2147483693" r:id="rId11"/>
    <p:sldLayoutId id="2147483694" r:id="rId12"/>
    <p:sldLayoutId id="2147483695" r:id="rId13"/>
    <p:sldLayoutId id="2147483696" r:id="rId14"/>
    <p:sldLayoutId id="2147483697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>
          <p15:clr>
            <a:srgbClr val="EA4335"/>
          </p15:clr>
        </p15:guide>
        <p15:guide id="3" pos="5760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897">
          <p15:clr>
            <a:srgbClr val="EA4335"/>
          </p15:clr>
        </p15:guide>
        <p15:guide id="10" orient="horz" pos="323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56"/>
          <p:cNvSpPr txBox="1">
            <a:spLocks noGrp="1"/>
          </p:cNvSpPr>
          <p:nvPr>
            <p:ph type="ctrTitle"/>
          </p:nvPr>
        </p:nvSpPr>
        <p:spPr>
          <a:xfrm>
            <a:off x="2138400" y="1546745"/>
            <a:ext cx="4867200" cy="14967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Nebula </a:t>
            </a:r>
            <a:br>
              <a:rPr lang="en" sz="4800" dirty="0"/>
            </a:br>
            <a:r>
              <a:rPr lang="en" sz="4800" dirty="0"/>
              <a:t>Security Domain</a:t>
            </a:r>
            <a:endParaRPr sz="4800" dirty="0"/>
          </a:p>
        </p:txBody>
      </p:sp>
      <p:sp>
        <p:nvSpPr>
          <p:cNvPr id="954" name="Google Shape;954;p56"/>
          <p:cNvSpPr txBox="1">
            <a:spLocks noGrp="1"/>
          </p:cNvSpPr>
          <p:nvPr>
            <p:ph type="subTitle" idx="1"/>
          </p:nvPr>
        </p:nvSpPr>
        <p:spPr>
          <a:xfrm>
            <a:off x="3369600" y="3300921"/>
            <a:ext cx="240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Lombardi Luca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Cybersecurity M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A8AF786-1ACD-A60E-21F8-F50202C35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7569" y="2262163"/>
            <a:ext cx="2881337" cy="28813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0">
          <a:extLst>
            <a:ext uri="{FF2B5EF4-FFF2-40B4-BE49-F238E27FC236}">
              <a16:creationId xmlns:a16="http://schemas.microsoft.com/office/drawing/2014/main" id="{7252B6C2-C307-FB2A-A298-E77A70B0C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65">
            <a:extLst>
              <a:ext uri="{FF2B5EF4-FFF2-40B4-BE49-F238E27FC236}">
                <a16:creationId xmlns:a16="http://schemas.microsoft.com/office/drawing/2014/main" id="{F46205AB-9A95-2721-4713-1C6AED37F9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71575" y="1887693"/>
            <a:ext cx="680085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Mistrustful Colleagues</a:t>
            </a:r>
            <a:endParaRPr sz="4400" dirty="0"/>
          </a:p>
        </p:txBody>
      </p:sp>
      <p:sp>
        <p:nvSpPr>
          <p:cNvPr id="1093" name="Google Shape;1093;p65">
            <a:extLst>
              <a:ext uri="{FF2B5EF4-FFF2-40B4-BE49-F238E27FC236}">
                <a16:creationId xmlns:a16="http://schemas.microsoft.com/office/drawing/2014/main" id="{C7ACBD32-12F1-5CB0-4959-5BD12F7F495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08500" y="2671823"/>
            <a:ext cx="292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“I don’t want to talk to Marketing”</a:t>
            </a:r>
            <a:endParaRPr dirty="0"/>
          </a:p>
        </p:txBody>
      </p:sp>
      <p:cxnSp>
        <p:nvCxnSpPr>
          <p:cNvPr id="1094" name="Google Shape;1094;p65">
            <a:extLst>
              <a:ext uri="{FF2B5EF4-FFF2-40B4-BE49-F238E27FC236}">
                <a16:creationId xmlns:a16="http://schemas.microsoft.com/office/drawing/2014/main" id="{EA9B4959-C809-A121-39FE-4B82A59706CC}"/>
              </a:ext>
            </a:extLst>
          </p:cNvPr>
          <p:cNvCxnSpPr/>
          <p:nvPr/>
        </p:nvCxnSpPr>
        <p:spPr>
          <a:xfrm rot="10800000">
            <a:off x="4152750" y="1752873"/>
            <a:ext cx="838500" cy="0"/>
          </a:xfrm>
          <a:prstGeom prst="straightConnector1">
            <a:avLst/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96565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73"/>
          <p:cNvSpPr txBox="1">
            <a:spLocks noGrp="1"/>
          </p:cNvSpPr>
          <p:nvPr>
            <p:ph type="body" idx="5"/>
          </p:nvPr>
        </p:nvSpPr>
        <p:spPr>
          <a:xfrm>
            <a:off x="5668967" y="2248142"/>
            <a:ext cx="2331224" cy="4222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Doesn’t allow to send data</a:t>
            </a:r>
            <a:endParaRPr dirty="0"/>
          </a:p>
        </p:txBody>
      </p:sp>
      <p:sp>
        <p:nvSpPr>
          <p:cNvPr id="1348" name="Google Shape;1348;p73"/>
          <p:cNvSpPr txBox="1">
            <a:spLocks noGrp="1"/>
          </p:cNvSpPr>
          <p:nvPr>
            <p:ph type="body" idx="9"/>
          </p:nvPr>
        </p:nvSpPr>
        <p:spPr>
          <a:xfrm>
            <a:off x="4105871" y="3746928"/>
            <a:ext cx="1951585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As defined previously</a:t>
            </a:r>
            <a:endParaRPr dirty="0"/>
          </a:p>
        </p:txBody>
      </p:sp>
      <p:sp>
        <p:nvSpPr>
          <p:cNvPr id="1349" name="Google Shape;1349;p73"/>
          <p:cNvSpPr txBox="1">
            <a:spLocks noGrp="1"/>
          </p:cNvSpPr>
          <p:nvPr>
            <p:ph type="subTitle" idx="6"/>
          </p:nvPr>
        </p:nvSpPr>
        <p:spPr>
          <a:xfrm>
            <a:off x="5650559" y="1766819"/>
            <a:ext cx="2620362" cy="6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ReceiverOnly</a:t>
            </a:r>
            <a:endParaRPr sz="3200" dirty="0"/>
          </a:p>
        </p:txBody>
      </p:sp>
      <p:sp>
        <p:nvSpPr>
          <p:cNvPr id="1350" name="Google Shape;1350;p73"/>
          <p:cNvSpPr txBox="1">
            <a:spLocks noGrp="1"/>
          </p:cNvSpPr>
          <p:nvPr>
            <p:ph type="subTitle" idx="13"/>
          </p:nvPr>
        </p:nvSpPr>
        <p:spPr>
          <a:xfrm>
            <a:off x="3993692" y="3213611"/>
            <a:ext cx="1156616" cy="6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Both</a:t>
            </a:r>
            <a:endParaRPr sz="3200" dirty="0"/>
          </a:p>
        </p:txBody>
      </p:sp>
      <p:sp>
        <p:nvSpPr>
          <p:cNvPr id="1354" name="Google Shape;1354;p73"/>
          <p:cNvSpPr txBox="1">
            <a:spLocks noGrp="1"/>
          </p:cNvSpPr>
          <p:nvPr>
            <p:ph type="body" idx="1"/>
          </p:nvPr>
        </p:nvSpPr>
        <p:spPr>
          <a:xfrm>
            <a:off x="1671540" y="2202253"/>
            <a:ext cx="2220842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Block all data received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from that group as well</a:t>
            </a:r>
          </a:p>
        </p:txBody>
      </p:sp>
      <p:sp>
        <p:nvSpPr>
          <p:cNvPr id="1355" name="Google Shape;1355;p73"/>
          <p:cNvSpPr txBox="1">
            <a:spLocks noGrp="1"/>
          </p:cNvSpPr>
          <p:nvPr>
            <p:ph type="subTitle" idx="2"/>
          </p:nvPr>
        </p:nvSpPr>
        <p:spPr>
          <a:xfrm>
            <a:off x="1677531" y="1772330"/>
            <a:ext cx="2313232" cy="5962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SenderOnly</a:t>
            </a:r>
            <a:endParaRPr sz="3200" dirty="0"/>
          </a:p>
        </p:txBody>
      </p:sp>
      <p:sp>
        <p:nvSpPr>
          <p:cNvPr id="1358" name="Google Shape;1358;p73"/>
          <p:cNvSpPr txBox="1">
            <a:spLocks noGrp="1"/>
          </p:cNvSpPr>
          <p:nvPr>
            <p:ph type="title"/>
          </p:nvPr>
        </p:nvSpPr>
        <p:spPr>
          <a:xfrm>
            <a:off x="713100" y="484979"/>
            <a:ext cx="77178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ROLES</a:t>
            </a:r>
            <a:endParaRPr sz="3600" dirty="0"/>
          </a:p>
        </p:txBody>
      </p:sp>
      <p:grpSp>
        <p:nvGrpSpPr>
          <p:cNvPr id="1406" name="Google Shape;1406;p73"/>
          <p:cNvGrpSpPr/>
          <p:nvPr/>
        </p:nvGrpSpPr>
        <p:grpSpPr>
          <a:xfrm>
            <a:off x="1024449" y="1896178"/>
            <a:ext cx="522496" cy="698400"/>
            <a:chOff x="5916325" y="2407425"/>
            <a:chExt cx="317300" cy="440500"/>
          </a:xfrm>
        </p:grpSpPr>
        <p:sp>
          <p:nvSpPr>
            <p:cNvPr id="1407" name="Google Shape;1407;p73"/>
            <p:cNvSpPr/>
            <p:nvPr/>
          </p:nvSpPr>
          <p:spPr>
            <a:xfrm>
              <a:off x="6040550" y="2600125"/>
              <a:ext cx="68850" cy="247800"/>
            </a:xfrm>
            <a:custGeom>
              <a:avLst/>
              <a:gdLst/>
              <a:ahLst/>
              <a:cxnLst/>
              <a:rect l="l" t="t" r="r" b="b"/>
              <a:pathLst>
                <a:path w="2754" h="9912" extrusionOk="0">
                  <a:moveTo>
                    <a:pt x="1377" y="1"/>
                  </a:moveTo>
                  <a:cubicBezTo>
                    <a:pt x="1225" y="1"/>
                    <a:pt x="1101" y="124"/>
                    <a:pt x="1101" y="276"/>
                  </a:cubicBezTo>
                  <a:lnTo>
                    <a:pt x="1101" y="4405"/>
                  </a:lnTo>
                  <a:lnTo>
                    <a:pt x="1101" y="7637"/>
                  </a:lnTo>
                  <a:lnTo>
                    <a:pt x="229" y="7637"/>
                  </a:lnTo>
                  <a:cubicBezTo>
                    <a:pt x="149" y="7637"/>
                    <a:pt x="72" y="7626"/>
                    <a:pt x="0" y="7604"/>
                  </a:cubicBezTo>
                  <a:lnTo>
                    <a:pt x="0" y="8463"/>
                  </a:lnTo>
                  <a:cubicBezTo>
                    <a:pt x="0" y="8615"/>
                    <a:pt x="124" y="8738"/>
                    <a:pt x="276" y="8738"/>
                  </a:cubicBezTo>
                  <a:lnTo>
                    <a:pt x="1101" y="8738"/>
                  </a:lnTo>
                  <a:lnTo>
                    <a:pt x="1101" y="9636"/>
                  </a:lnTo>
                  <a:cubicBezTo>
                    <a:pt x="1101" y="9787"/>
                    <a:pt x="1225" y="9911"/>
                    <a:pt x="1377" y="9911"/>
                  </a:cubicBezTo>
                  <a:cubicBezTo>
                    <a:pt x="1528" y="9911"/>
                    <a:pt x="1652" y="9787"/>
                    <a:pt x="1652" y="9636"/>
                  </a:cubicBezTo>
                  <a:lnTo>
                    <a:pt x="1652" y="8738"/>
                  </a:lnTo>
                  <a:lnTo>
                    <a:pt x="2478" y="8738"/>
                  </a:lnTo>
                  <a:cubicBezTo>
                    <a:pt x="2629" y="8738"/>
                    <a:pt x="2753" y="8615"/>
                    <a:pt x="2753" y="8463"/>
                  </a:cubicBezTo>
                  <a:lnTo>
                    <a:pt x="2753" y="7604"/>
                  </a:lnTo>
                  <a:cubicBezTo>
                    <a:pt x="2682" y="7626"/>
                    <a:pt x="2605" y="7637"/>
                    <a:pt x="2525" y="7637"/>
                  </a:cubicBezTo>
                  <a:lnTo>
                    <a:pt x="1652" y="7637"/>
                  </a:lnTo>
                  <a:lnTo>
                    <a:pt x="1652" y="4405"/>
                  </a:lnTo>
                  <a:lnTo>
                    <a:pt x="1652" y="276"/>
                  </a:lnTo>
                  <a:cubicBezTo>
                    <a:pt x="1652" y="124"/>
                    <a:pt x="1528" y="1"/>
                    <a:pt x="13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73"/>
            <p:cNvSpPr/>
            <p:nvPr/>
          </p:nvSpPr>
          <p:spPr>
            <a:xfrm>
              <a:off x="6124725" y="2602950"/>
              <a:ext cx="108900" cy="243250"/>
            </a:xfrm>
            <a:custGeom>
              <a:avLst/>
              <a:gdLst/>
              <a:ahLst/>
              <a:cxnLst/>
              <a:rect l="l" t="t" r="r" b="b"/>
              <a:pathLst>
                <a:path w="4356" h="9730" extrusionOk="0">
                  <a:moveTo>
                    <a:pt x="209" y="0"/>
                  </a:moveTo>
                  <a:lnTo>
                    <a:pt x="209" y="4223"/>
                  </a:lnTo>
                  <a:lnTo>
                    <a:pt x="0" y="6552"/>
                  </a:lnTo>
                  <a:lnTo>
                    <a:pt x="3890" y="9669"/>
                  </a:lnTo>
                  <a:cubicBezTo>
                    <a:pt x="3942" y="9710"/>
                    <a:pt x="4000" y="9729"/>
                    <a:pt x="4064" y="9729"/>
                  </a:cubicBezTo>
                  <a:cubicBezTo>
                    <a:pt x="4110" y="9729"/>
                    <a:pt x="4160" y="9716"/>
                    <a:pt x="4201" y="9691"/>
                  </a:cubicBezTo>
                  <a:cubicBezTo>
                    <a:pt x="4303" y="9630"/>
                    <a:pt x="4355" y="9517"/>
                    <a:pt x="4336" y="9407"/>
                  </a:cubicBezTo>
                  <a:lnTo>
                    <a:pt x="3642" y="5245"/>
                  </a:lnTo>
                  <a:cubicBezTo>
                    <a:pt x="3552" y="4680"/>
                    <a:pt x="3320" y="4144"/>
                    <a:pt x="2976" y="3687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73"/>
            <p:cNvSpPr/>
            <p:nvPr/>
          </p:nvSpPr>
          <p:spPr>
            <a:xfrm>
              <a:off x="5916325" y="2602950"/>
              <a:ext cx="108750" cy="243250"/>
            </a:xfrm>
            <a:custGeom>
              <a:avLst/>
              <a:gdLst/>
              <a:ahLst/>
              <a:cxnLst/>
              <a:rect l="l" t="t" r="r" b="b"/>
              <a:pathLst>
                <a:path w="4350" h="9730" extrusionOk="0">
                  <a:moveTo>
                    <a:pt x="4143" y="0"/>
                  </a:moveTo>
                  <a:lnTo>
                    <a:pt x="1377" y="3689"/>
                  </a:lnTo>
                  <a:cubicBezTo>
                    <a:pt x="1033" y="4149"/>
                    <a:pt x="801" y="4686"/>
                    <a:pt x="710" y="5250"/>
                  </a:cubicBezTo>
                  <a:lnTo>
                    <a:pt x="17" y="9410"/>
                  </a:lnTo>
                  <a:cubicBezTo>
                    <a:pt x="0" y="9523"/>
                    <a:pt x="52" y="9633"/>
                    <a:pt x="149" y="9691"/>
                  </a:cubicBezTo>
                  <a:cubicBezTo>
                    <a:pt x="193" y="9716"/>
                    <a:pt x="242" y="9729"/>
                    <a:pt x="286" y="9729"/>
                  </a:cubicBezTo>
                  <a:cubicBezTo>
                    <a:pt x="347" y="9729"/>
                    <a:pt x="408" y="9710"/>
                    <a:pt x="457" y="9666"/>
                  </a:cubicBezTo>
                  <a:lnTo>
                    <a:pt x="4350" y="6552"/>
                  </a:lnTo>
                  <a:lnTo>
                    <a:pt x="4146" y="4292"/>
                  </a:lnTo>
                  <a:lnTo>
                    <a:pt x="4143" y="4248"/>
                  </a:lnTo>
                  <a:lnTo>
                    <a:pt x="41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73"/>
            <p:cNvSpPr/>
            <p:nvPr/>
          </p:nvSpPr>
          <p:spPr>
            <a:xfrm>
              <a:off x="6091600" y="2416025"/>
              <a:ext cx="1475" cy="2025"/>
            </a:xfrm>
            <a:custGeom>
              <a:avLst/>
              <a:gdLst/>
              <a:ahLst/>
              <a:cxnLst/>
              <a:rect l="l" t="t" r="r" b="b"/>
              <a:pathLst>
                <a:path w="59" h="81" extrusionOk="0">
                  <a:moveTo>
                    <a:pt x="1" y="0"/>
                  </a:moveTo>
                  <a:cubicBezTo>
                    <a:pt x="20" y="28"/>
                    <a:pt x="40" y="53"/>
                    <a:pt x="59" y="80"/>
                  </a:cubicBezTo>
                  <a:cubicBezTo>
                    <a:pt x="40" y="53"/>
                    <a:pt x="23" y="28"/>
                    <a:pt x="1" y="0"/>
                  </a:cubicBezTo>
                  <a:close/>
                </a:path>
              </a:pathLst>
            </a:custGeom>
            <a:solidFill>
              <a:srgbClr val="FF4F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73"/>
            <p:cNvSpPr/>
            <p:nvPr/>
          </p:nvSpPr>
          <p:spPr>
            <a:xfrm>
              <a:off x="6074950" y="2418150"/>
              <a:ext cx="55100" cy="354050"/>
            </a:xfrm>
            <a:custGeom>
              <a:avLst/>
              <a:gdLst/>
              <a:ahLst/>
              <a:cxnLst/>
              <a:rect l="l" t="t" r="r" b="b"/>
              <a:pathLst>
                <a:path w="2204" h="14162" extrusionOk="0">
                  <a:moveTo>
                    <a:pt x="730" y="1"/>
                  </a:moveTo>
                  <a:lnTo>
                    <a:pt x="730" y="1"/>
                  </a:lnTo>
                  <a:cubicBezTo>
                    <a:pt x="1019" y="419"/>
                    <a:pt x="1391" y="1014"/>
                    <a:pt x="1691" y="1702"/>
                  </a:cubicBezTo>
                  <a:lnTo>
                    <a:pt x="1" y="1702"/>
                  </a:lnTo>
                  <a:lnTo>
                    <a:pt x="1" y="3117"/>
                  </a:lnTo>
                  <a:cubicBezTo>
                    <a:pt x="590" y="3117"/>
                    <a:pt x="1063" y="3591"/>
                    <a:pt x="1063" y="4180"/>
                  </a:cubicBezTo>
                  <a:cubicBezTo>
                    <a:pt x="1063" y="4769"/>
                    <a:pt x="590" y="5242"/>
                    <a:pt x="1" y="5242"/>
                  </a:cubicBezTo>
                  <a:lnTo>
                    <a:pt x="1" y="7277"/>
                  </a:lnTo>
                  <a:cubicBezTo>
                    <a:pt x="152" y="7277"/>
                    <a:pt x="276" y="7401"/>
                    <a:pt x="276" y="7552"/>
                  </a:cubicBezTo>
                  <a:lnTo>
                    <a:pt x="276" y="11682"/>
                  </a:lnTo>
                  <a:lnTo>
                    <a:pt x="2197" y="11682"/>
                  </a:lnTo>
                  <a:lnTo>
                    <a:pt x="2203" y="11613"/>
                  </a:lnTo>
                  <a:lnTo>
                    <a:pt x="2203" y="7390"/>
                  </a:lnTo>
                  <a:lnTo>
                    <a:pt x="2203" y="3904"/>
                  </a:lnTo>
                  <a:cubicBezTo>
                    <a:pt x="2203" y="2360"/>
                    <a:pt x="1308" y="827"/>
                    <a:pt x="730" y="1"/>
                  </a:cubicBezTo>
                  <a:close/>
                  <a:moveTo>
                    <a:pt x="2197" y="11682"/>
                  </a:moveTo>
                  <a:lnTo>
                    <a:pt x="2145" y="12257"/>
                  </a:lnTo>
                  <a:lnTo>
                    <a:pt x="2198" y="11682"/>
                  </a:lnTo>
                  <a:close/>
                  <a:moveTo>
                    <a:pt x="2145" y="12257"/>
                  </a:moveTo>
                  <a:lnTo>
                    <a:pt x="1972" y="14162"/>
                  </a:lnTo>
                  <a:lnTo>
                    <a:pt x="1994" y="13942"/>
                  </a:lnTo>
                  <a:lnTo>
                    <a:pt x="2145" y="1225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73"/>
            <p:cNvSpPr/>
            <p:nvPr/>
          </p:nvSpPr>
          <p:spPr>
            <a:xfrm>
              <a:off x="6019900" y="2709075"/>
              <a:ext cx="100" cy="1200"/>
            </a:xfrm>
            <a:custGeom>
              <a:avLst/>
              <a:gdLst/>
              <a:ahLst/>
              <a:cxnLst/>
              <a:rect l="l" t="t" r="r" b="b"/>
              <a:pathLst>
                <a:path w="4" h="48" extrusionOk="0">
                  <a:moveTo>
                    <a:pt x="3" y="47"/>
                  </a:moveTo>
                  <a:lnTo>
                    <a:pt x="3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F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73"/>
            <p:cNvSpPr/>
            <p:nvPr/>
          </p:nvSpPr>
          <p:spPr>
            <a:xfrm>
              <a:off x="6056725" y="2416025"/>
              <a:ext cx="1400" cy="2025"/>
            </a:xfrm>
            <a:custGeom>
              <a:avLst/>
              <a:gdLst/>
              <a:ahLst/>
              <a:cxnLst/>
              <a:rect l="l" t="t" r="r" b="b"/>
              <a:pathLst>
                <a:path w="56" h="81" extrusionOk="0">
                  <a:moveTo>
                    <a:pt x="55" y="0"/>
                  </a:moveTo>
                  <a:lnTo>
                    <a:pt x="55" y="0"/>
                  </a:lnTo>
                  <a:cubicBezTo>
                    <a:pt x="49" y="11"/>
                    <a:pt x="42" y="21"/>
                    <a:pt x="35" y="32"/>
                  </a:cubicBezTo>
                  <a:lnTo>
                    <a:pt x="35" y="32"/>
                  </a:lnTo>
                  <a:cubicBezTo>
                    <a:pt x="42" y="22"/>
                    <a:pt x="49" y="11"/>
                    <a:pt x="55" y="0"/>
                  </a:cubicBezTo>
                  <a:close/>
                  <a:moveTo>
                    <a:pt x="35" y="32"/>
                  </a:moveTo>
                  <a:cubicBezTo>
                    <a:pt x="24" y="48"/>
                    <a:pt x="12" y="64"/>
                    <a:pt x="0" y="80"/>
                  </a:cubicBezTo>
                  <a:cubicBezTo>
                    <a:pt x="13" y="64"/>
                    <a:pt x="24" y="48"/>
                    <a:pt x="35" y="32"/>
                  </a:cubicBezTo>
                  <a:close/>
                </a:path>
              </a:pathLst>
            </a:custGeom>
            <a:solidFill>
              <a:srgbClr val="E500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73"/>
            <p:cNvSpPr/>
            <p:nvPr/>
          </p:nvSpPr>
          <p:spPr>
            <a:xfrm>
              <a:off x="6019825" y="2418150"/>
              <a:ext cx="55100" cy="292125"/>
            </a:xfrm>
            <a:custGeom>
              <a:avLst/>
              <a:gdLst/>
              <a:ahLst/>
              <a:cxnLst/>
              <a:rect l="l" t="t" r="r" b="b"/>
              <a:pathLst>
                <a:path w="2204" h="11685" extrusionOk="0">
                  <a:moveTo>
                    <a:pt x="1473" y="1"/>
                  </a:moveTo>
                  <a:lnTo>
                    <a:pt x="1473" y="1"/>
                  </a:lnTo>
                  <a:cubicBezTo>
                    <a:pt x="895" y="827"/>
                    <a:pt x="1" y="2357"/>
                    <a:pt x="1" y="3904"/>
                  </a:cubicBezTo>
                  <a:lnTo>
                    <a:pt x="1" y="7390"/>
                  </a:lnTo>
                  <a:lnTo>
                    <a:pt x="1" y="11637"/>
                  </a:lnTo>
                  <a:lnTo>
                    <a:pt x="6" y="11684"/>
                  </a:lnTo>
                  <a:lnTo>
                    <a:pt x="1928" y="11684"/>
                  </a:lnTo>
                  <a:lnTo>
                    <a:pt x="1928" y="7555"/>
                  </a:lnTo>
                  <a:cubicBezTo>
                    <a:pt x="1928" y="7403"/>
                    <a:pt x="2052" y="7280"/>
                    <a:pt x="2203" y="7280"/>
                  </a:cubicBezTo>
                  <a:lnTo>
                    <a:pt x="2203" y="5242"/>
                  </a:lnTo>
                  <a:cubicBezTo>
                    <a:pt x="1614" y="5242"/>
                    <a:pt x="1140" y="4769"/>
                    <a:pt x="1140" y="4180"/>
                  </a:cubicBezTo>
                  <a:cubicBezTo>
                    <a:pt x="1140" y="3591"/>
                    <a:pt x="1614" y="3114"/>
                    <a:pt x="2203" y="3114"/>
                  </a:cubicBezTo>
                  <a:lnTo>
                    <a:pt x="2203" y="1702"/>
                  </a:lnTo>
                  <a:lnTo>
                    <a:pt x="513" y="1702"/>
                  </a:lnTo>
                  <a:cubicBezTo>
                    <a:pt x="810" y="1014"/>
                    <a:pt x="1182" y="419"/>
                    <a:pt x="14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73"/>
            <p:cNvSpPr/>
            <p:nvPr/>
          </p:nvSpPr>
          <p:spPr>
            <a:xfrm>
              <a:off x="6081850" y="2710250"/>
              <a:ext cx="48050" cy="80825"/>
            </a:xfrm>
            <a:custGeom>
              <a:avLst/>
              <a:gdLst/>
              <a:ahLst/>
              <a:cxnLst/>
              <a:rect l="l" t="t" r="r" b="b"/>
              <a:pathLst>
                <a:path w="1922" h="3233" extrusionOk="0">
                  <a:moveTo>
                    <a:pt x="0" y="0"/>
                  </a:moveTo>
                  <a:lnTo>
                    <a:pt x="0" y="3232"/>
                  </a:lnTo>
                  <a:lnTo>
                    <a:pt x="873" y="3232"/>
                  </a:lnTo>
                  <a:cubicBezTo>
                    <a:pt x="953" y="3232"/>
                    <a:pt x="1030" y="3221"/>
                    <a:pt x="1101" y="3199"/>
                  </a:cubicBezTo>
                  <a:cubicBezTo>
                    <a:pt x="1421" y="3111"/>
                    <a:pt x="1666" y="2828"/>
                    <a:pt x="1696" y="2481"/>
                  </a:cubicBezTo>
                  <a:lnTo>
                    <a:pt x="19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73"/>
            <p:cNvSpPr/>
            <p:nvPr/>
          </p:nvSpPr>
          <p:spPr>
            <a:xfrm>
              <a:off x="6020100" y="2710250"/>
              <a:ext cx="48000" cy="80825"/>
            </a:xfrm>
            <a:custGeom>
              <a:avLst/>
              <a:gdLst/>
              <a:ahLst/>
              <a:cxnLst/>
              <a:rect l="l" t="t" r="r" b="b"/>
              <a:pathLst>
                <a:path w="1920" h="3233" extrusionOk="0">
                  <a:moveTo>
                    <a:pt x="1" y="0"/>
                  </a:moveTo>
                  <a:lnTo>
                    <a:pt x="207" y="2260"/>
                  </a:lnTo>
                  <a:lnTo>
                    <a:pt x="226" y="2481"/>
                  </a:lnTo>
                  <a:cubicBezTo>
                    <a:pt x="257" y="2833"/>
                    <a:pt x="499" y="3111"/>
                    <a:pt x="821" y="3199"/>
                  </a:cubicBezTo>
                  <a:cubicBezTo>
                    <a:pt x="895" y="3221"/>
                    <a:pt x="970" y="3232"/>
                    <a:pt x="1050" y="3232"/>
                  </a:cubicBezTo>
                  <a:lnTo>
                    <a:pt x="1919" y="3232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73"/>
            <p:cNvSpPr/>
            <p:nvPr/>
          </p:nvSpPr>
          <p:spPr>
            <a:xfrm>
              <a:off x="6046125" y="2495800"/>
              <a:ext cx="57775" cy="53200"/>
            </a:xfrm>
            <a:custGeom>
              <a:avLst/>
              <a:gdLst/>
              <a:ahLst/>
              <a:cxnLst/>
              <a:rect l="l" t="t" r="r" b="b"/>
              <a:pathLst>
                <a:path w="2311" h="2128" extrusionOk="0">
                  <a:moveTo>
                    <a:pt x="1154" y="0"/>
                  </a:moveTo>
                  <a:cubicBezTo>
                    <a:pt x="655" y="0"/>
                    <a:pt x="208" y="354"/>
                    <a:pt x="110" y="862"/>
                  </a:cubicBezTo>
                  <a:cubicBezTo>
                    <a:pt x="0" y="1440"/>
                    <a:pt x="377" y="1996"/>
                    <a:pt x="953" y="2109"/>
                  </a:cubicBezTo>
                  <a:cubicBezTo>
                    <a:pt x="1020" y="2122"/>
                    <a:pt x="1088" y="2128"/>
                    <a:pt x="1154" y="2128"/>
                  </a:cubicBezTo>
                  <a:cubicBezTo>
                    <a:pt x="1655" y="2128"/>
                    <a:pt x="2100" y="1774"/>
                    <a:pt x="2200" y="1264"/>
                  </a:cubicBezTo>
                  <a:cubicBezTo>
                    <a:pt x="2310" y="688"/>
                    <a:pt x="1933" y="129"/>
                    <a:pt x="1355" y="19"/>
                  </a:cubicBezTo>
                  <a:cubicBezTo>
                    <a:pt x="1287" y="6"/>
                    <a:pt x="1220" y="0"/>
                    <a:pt x="11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73"/>
            <p:cNvSpPr/>
            <p:nvPr/>
          </p:nvSpPr>
          <p:spPr>
            <a:xfrm>
              <a:off x="6032700" y="2407425"/>
              <a:ext cx="42275" cy="53300"/>
            </a:xfrm>
            <a:custGeom>
              <a:avLst/>
              <a:gdLst/>
              <a:ahLst/>
              <a:cxnLst/>
              <a:rect l="l" t="t" r="r" b="b"/>
              <a:pathLst>
                <a:path w="1691" h="2132" extrusionOk="0">
                  <a:moveTo>
                    <a:pt x="1691" y="0"/>
                  </a:moveTo>
                  <a:cubicBezTo>
                    <a:pt x="1426" y="0"/>
                    <a:pt x="1176" y="130"/>
                    <a:pt x="1019" y="347"/>
                  </a:cubicBezTo>
                  <a:cubicBezTo>
                    <a:pt x="1003" y="375"/>
                    <a:pt x="981" y="399"/>
                    <a:pt x="964" y="427"/>
                  </a:cubicBezTo>
                  <a:lnTo>
                    <a:pt x="961" y="430"/>
                  </a:lnTo>
                  <a:cubicBezTo>
                    <a:pt x="672" y="845"/>
                    <a:pt x="301" y="1443"/>
                    <a:pt x="0" y="2131"/>
                  </a:cubicBezTo>
                  <a:lnTo>
                    <a:pt x="1691" y="2131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73"/>
            <p:cNvSpPr/>
            <p:nvPr/>
          </p:nvSpPr>
          <p:spPr>
            <a:xfrm>
              <a:off x="6074950" y="2407425"/>
              <a:ext cx="42300" cy="53300"/>
            </a:xfrm>
            <a:custGeom>
              <a:avLst/>
              <a:gdLst/>
              <a:ahLst/>
              <a:cxnLst/>
              <a:rect l="l" t="t" r="r" b="b"/>
              <a:pathLst>
                <a:path w="1692" h="2132" extrusionOk="0">
                  <a:moveTo>
                    <a:pt x="1" y="0"/>
                  </a:moveTo>
                  <a:lnTo>
                    <a:pt x="1" y="2131"/>
                  </a:lnTo>
                  <a:lnTo>
                    <a:pt x="1691" y="2131"/>
                  </a:lnTo>
                  <a:cubicBezTo>
                    <a:pt x="1394" y="1443"/>
                    <a:pt x="1022" y="848"/>
                    <a:pt x="730" y="430"/>
                  </a:cubicBezTo>
                  <a:lnTo>
                    <a:pt x="728" y="427"/>
                  </a:lnTo>
                  <a:cubicBezTo>
                    <a:pt x="706" y="399"/>
                    <a:pt x="689" y="372"/>
                    <a:pt x="673" y="347"/>
                  </a:cubicBezTo>
                  <a:cubicBezTo>
                    <a:pt x="518" y="132"/>
                    <a:pt x="265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4811;p116">
            <a:extLst>
              <a:ext uri="{FF2B5EF4-FFF2-40B4-BE49-F238E27FC236}">
                <a16:creationId xmlns:a16="http://schemas.microsoft.com/office/drawing/2014/main" id="{76900571-225F-7A91-5029-33B297840BDC}"/>
              </a:ext>
            </a:extLst>
          </p:cNvPr>
          <p:cNvGrpSpPr/>
          <p:nvPr/>
        </p:nvGrpSpPr>
        <p:grpSpPr>
          <a:xfrm>
            <a:off x="5036309" y="1888909"/>
            <a:ext cx="489655" cy="569988"/>
            <a:chOff x="4484850" y="2435475"/>
            <a:chExt cx="365750" cy="434525"/>
          </a:xfrm>
        </p:grpSpPr>
        <p:sp>
          <p:nvSpPr>
            <p:cNvPr id="15" name="Google Shape;4812;p116">
              <a:extLst>
                <a:ext uri="{FF2B5EF4-FFF2-40B4-BE49-F238E27FC236}">
                  <a16:creationId xmlns:a16="http://schemas.microsoft.com/office/drawing/2014/main" id="{D72A7179-D5C6-1D54-239E-F1923478FE37}"/>
                </a:ext>
              </a:extLst>
            </p:cNvPr>
            <p:cNvSpPr/>
            <p:nvPr/>
          </p:nvSpPr>
          <p:spPr>
            <a:xfrm>
              <a:off x="4687400" y="2466000"/>
              <a:ext cx="132850" cy="132850"/>
            </a:xfrm>
            <a:custGeom>
              <a:avLst/>
              <a:gdLst/>
              <a:ahLst/>
              <a:cxnLst/>
              <a:rect l="l" t="t" r="r" b="b"/>
              <a:pathLst>
                <a:path w="5314" h="5314" extrusionOk="0">
                  <a:moveTo>
                    <a:pt x="4922" y="0"/>
                  </a:moveTo>
                  <a:lnTo>
                    <a:pt x="4176" y="749"/>
                  </a:lnTo>
                  <a:lnTo>
                    <a:pt x="0" y="749"/>
                  </a:lnTo>
                  <a:lnTo>
                    <a:pt x="551" y="1299"/>
                  </a:lnTo>
                  <a:lnTo>
                    <a:pt x="3618" y="1299"/>
                  </a:lnTo>
                  <a:lnTo>
                    <a:pt x="2084" y="2833"/>
                  </a:lnTo>
                  <a:lnTo>
                    <a:pt x="2282" y="3028"/>
                  </a:lnTo>
                  <a:lnTo>
                    <a:pt x="2478" y="3226"/>
                  </a:lnTo>
                  <a:lnTo>
                    <a:pt x="4017" y="1688"/>
                  </a:lnTo>
                  <a:lnTo>
                    <a:pt x="4017" y="4763"/>
                  </a:lnTo>
                  <a:lnTo>
                    <a:pt x="4567" y="5313"/>
                  </a:lnTo>
                  <a:lnTo>
                    <a:pt x="4567" y="1137"/>
                  </a:lnTo>
                  <a:lnTo>
                    <a:pt x="5313" y="391"/>
                  </a:lnTo>
                  <a:cubicBezTo>
                    <a:pt x="5143" y="308"/>
                    <a:pt x="5005" y="171"/>
                    <a:pt x="49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813;p116">
              <a:extLst>
                <a:ext uri="{FF2B5EF4-FFF2-40B4-BE49-F238E27FC236}">
                  <a16:creationId xmlns:a16="http://schemas.microsoft.com/office/drawing/2014/main" id="{89D0EEDE-C9CD-E96E-CBF9-2971BF6636B3}"/>
                </a:ext>
              </a:extLst>
            </p:cNvPr>
            <p:cNvSpPr/>
            <p:nvPr/>
          </p:nvSpPr>
          <p:spPr>
            <a:xfrm>
              <a:off x="4568275" y="2439975"/>
              <a:ext cx="154025" cy="189150"/>
            </a:xfrm>
            <a:custGeom>
              <a:avLst/>
              <a:gdLst/>
              <a:ahLst/>
              <a:cxnLst/>
              <a:rect l="l" t="t" r="r" b="b"/>
              <a:pathLst>
                <a:path w="6161" h="7566" extrusionOk="0">
                  <a:moveTo>
                    <a:pt x="2166" y="0"/>
                  </a:moveTo>
                  <a:cubicBezTo>
                    <a:pt x="2151" y="17"/>
                    <a:pt x="2136" y="33"/>
                    <a:pt x="2122" y="50"/>
                  </a:cubicBezTo>
                  <a:lnTo>
                    <a:pt x="2122" y="50"/>
                  </a:lnTo>
                  <a:cubicBezTo>
                    <a:pt x="2137" y="33"/>
                    <a:pt x="2151" y="17"/>
                    <a:pt x="2166" y="0"/>
                  </a:cubicBezTo>
                  <a:close/>
                  <a:moveTo>
                    <a:pt x="2122" y="50"/>
                  </a:moveTo>
                  <a:lnTo>
                    <a:pt x="2122" y="50"/>
                  </a:lnTo>
                  <a:cubicBezTo>
                    <a:pt x="290" y="2100"/>
                    <a:pt x="0" y="5134"/>
                    <a:pt x="1404" y="7494"/>
                  </a:cubicBezTo>
                  <a:cubicBezTo>
                    <a:pt x="1657" y="7202"/>
                    <a:pt x="2029" y="7015"/>
                    <a:pt x="2444" y="7015"/>
                  </a:cubicBezTo>
                  <a:cubicBezTo>
                    <a:pt x="2896" y="7015"/>
                    <a:pt x="3295" y="7232"/>
                    <a:pt x="3546" y="7566"/>
                  </a:cubicBezTo>
                  <a:lnTo>
                    <a:pt x="6161" y="4950"/>
                  </a:lnTo>
                  <a:lnTo>
                    <a:pt x="1740" y="529"/>
                  </a:lnTo>
                  <a:cubicBezTo>
                    <a:pt x="1861" y="365"/>
                    <a:pt x="1985" y="203"/>
                    <a:pt x="2122" y="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814;p116">
              <a:extLst>
                <a:ext uri="{FF2B5EF4-FFF2-40B4-BE49-F238E27FC236}">
                  <a16:creationId xmlns:a16="http://schemas.microsoft.com/office/drawing/2014/main" id="{7CD32597-04FD-5790-B44E-9B3E20DD03AB}"/>
                </a:ext>
              </a:extLst>
            </p:cNvPr>
            <p:cNvSpPr/>
            <p:nvPr/>
          </p:nvSpPr>
          <p:spPr>
            <a:xfrm>
              <a:off x="4808325" y="2436400"/>
              <a:ext cx="41300" cy="41325"/>
            </a:xfrm>
            <a:custGeom>
              <a:avLst/>
              <a:gdLst/>
              <a:ahLst/>
              <a:cxnLst/>
              <a:rect l="l" t="t" r="r" b="b"/>
              <a:pathLst>
                <a:path w="1652" h="1653" extrusionOk="0">
                  <a:moveTo>
                    <a:pt x="826" y="0"/>
                  </a:moveTo>
                  <a:cubicBezTo>
                    <a:pt x="369" y="0"/>
                    <a:pt x="0" y="369"/>
                    <a:pt x="0" y="826"/>
                  </a:cubicBezTo>
                  <a:cubicBezTo>
                    <a:pt x="0" y="956"/>
                    <a:pt x="28" y="1074"/>
                    <a:pt x="80" y="1181"/>
                  </a:cubicBezTo>
                  <a:cubicBezTo>
                    <a:pt x="165" y="1355"/>
                    <a:pt x="303" y="1492"/>
                    <a:pt x="474" y="1575"/>
                  </a:cubicBezTo>
                  <a:cubicBezTo>
                    <a:pt x="578" y="1624"/>
                    <a:pt x="699" y="1652"/>
                    <a:pt x="826" y="1652"/>
                  </a:cubicBezTo>
                  <a:cubicBezTo>
                    <a:pt x="1286" y="1652"/>
                    <a:pt x="1652" y="1283"/>
                    <a:pt x="1652" y="826"/>
                  </a:cubicBezTo>
                  <a:cubicBezTo>
                    <a:pt x="1652" y="369"/>
                    <a:pt x="1286" y="0"/>
                    <a:pt x="8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815;p116">
              <a:extLst>
                <a:ext uri="{FF2B5EF4-FFF2-40B4-BE49-F238E27FC236}">
                  <a16:creationId xmlns:a16="http://schemas.microsoft.com/office/drawing/2014/main" id="{165E07D7-33ED-3E9A-3FD9-937938699086}"/>
                </a:ext>
              </a:extLst>
            </p:cNvPr>
            <p:cNvSpPr/>
            <p:nvPr/>
          </p:nvSpPr>
          <p:spPr>
            <a:xfrm>
              <a:off x="4568475" y="2649050"/>
              <a:ext cx="121775" cy="152125"/>
            </a:xfrm>
            <a:custGeom>
              <a:avLst/>
              <a:gdLst/>
              <a:ahLst/>
              <a:cxnLst/>
              <a:rect l="l" t="t" r="r" b="b"/>
              <a:pathLst>
                <a:path w="4871" h="6085" extrusionOk="0">
                  <a:moveTo>
                    <a:pt x="1060" y="1"/>
                  </a:moveTo>
                  <a:lnTo>
                    <a:pt x="0" y="6085"/>
                  </a:lnTo>
                  <a:lnTo>
                    <a:pt x="4870" y="6085"/>
                  </a:lnTo>
                  <a:lnTo>
                    <a:pt x="4094" y="1606"/>
                  </a:lnTo>
                  <a:lnTo>
                    <a:pt x="3813" y="1"/>
                  </a:lnTo>
                  <a:lnTo>
                    <a:pt x="3813" y="28"/>
                  </a:lnTo>
                  <a:cubicBezTo>
                    <a:pt x="3813" y="788"/>
                    <a:pt x="3199" y="1405"/>
                    <a:pt x="2436" y="1405"/>
                  </a:cubicBezTo>
                  <a:cubicBezTo>
                    <a:pt x="1677" y="1405"/>
                    <a:pt x="1060" y="788"/>
                    <a:pt x="1060" y="28"/>
                  </a:cubicBezTo>
                  <a:lnTo>
                    <a:pt x="10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816;p116">
              <a:extLst>
                <a:ext uri="{FF2B5EF4-FFF2-40B4-BE49-F238E27FC236}">
                  <a16:creationId xmlns:a16="http://schemas.microsoft.com/office/drawing/2014/main" id="{6DC1244A-B304-38D9-F379-0D86556BD8EF}"/>
                </a:ext>
              </a:extLst>
            </p:cNvPr>
            <p:cNvSpPr/>
            <p:nvPr/>
          </p:nvSpPr>
          <p:spPr>
            <a:xfrm>
              <a:off x="4539900" y="2801150"/>
              <a:ext cx="178975" cy="34450"/>
            </a:xfrm>
            <a:custGeom>
              <a:avLst/>
              <a:gdLst/>
              <a:ahLst/>
              <a:cxnLst/>
              <a:rect l="l" t="t" r="r" b="b"/>
              <a:pathLst>
                <a:path w="7159" h="1378" extrusionOk="0">
                  <a:moveTo>
                    <a:pt x="551" y="1"/>
                  </a:moveTo>
                  <a:cubicBezTo>
                    <a:pt x="248" y="1"/>
                    <a:pt x="1" y="249"/>
                    <a:pt x="1" y="552"/>
                  </a:cubicBezTo>
                  <a:lnTo>
                    <a:pt x="1" y="1377"/>
                  </a:lnTo>
                  <a:lnTo>
                    <a:pt x="7158" y="1377"/>
                  </a:lnTo>
                  <a:lnTo>
                    <a:pt x="7158" y="552"/>
                  </a:lnTo>
                  <a:cubicBezTo>
                    <a:pt x="7158" y="249"/>
                    <a:pt x="6910" y="1"/>
                    <a:pt x="66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817;p116">
              <a:extLst>
                <a:ext uri="{FF2B5EF4-FFF2-40B4-BE49-F238E27FC236}">
                  <a16:creationId xmlns:a16="http://schemas.microsoft.com/office/drawing/2014/main" id="{A1DCF2B6-1779-74C8-F236-498C027482D0}"/>
                </a:ext>
              </a:extLst>
            </p:cNvPr>
            <p:cNvSpPr/>
            <p:nvPr/>
          </p:nvSpPr>
          <p:spPr>
            <a:xfrm>
              <a:off x="4498600" y="2835575"/>
              <a:ext cx="261575" cy="20675"/>
            </a:xfrm>
            <a:custGeom>
              <a:avLst/>
              <a:gdLst/>
              <a:ahLst/>
              <a:cxnLst/>
              <a:rect l="l" t="t" r="r" b="b"/>
              <a:pathLst>
                <a:path w="10463" h="827" extrusionOk="0">
                  <a:moveTo>
                    <a:pt x="827" y="0"/>
                  </a:moveTo>
                  <a:cubicBezTo>
                    <a:pt x="372" y="0"/>
                    <a:pt x="1" y="372"/>
                    <a:pt x="1" y="826"/>
                  </a:cubicBezTo>
                  <a:lnTo>
                    <a:pt x="10462" y="826"/>
                  </a:lnTo>
                  <a:cubicBezTo>
                    <a:pt x="10462" y="372"/>
                    <a:pt x="10090" y="0"/>
                    <a:pt x="96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818;p116">
              <a:extLst>
                <a:ext uri="{FF2B5EF4-FFF2-40B4-BE49-F238E27FC236}">
                  <a16:creationId xmlns:a16="http://schemas.microsoft.com/office/drawing/2014/main" id="{EE263343-7452-96D1-469B-5C18F7CDB0AB}"/>
                </a:ext>
              </a:extLst>
            </p:cNvPr>
            <p:cNvSpPr/>
            <p:nvPr/>
          </p:nvSpPr>
          <p:spPr>
            <a:xfrm>
              <a:off x="4484850" y="2856225"/>
              <a:ext cx="289075" cy="13775"/>
            </a:xfrm>
            <a:custGeom>
              <a:avLst/>
              <a:gdLst/>
              <a:ahLst/>
              <a:cxnLst/>
              <a:rect l="l" t="t" r="r" b="b"/>
              <a:pathLst>
                <a:path w="11563" h="551" extrusionOk="0">
                  <a:moveTo>
                    <a:pt x="275" y="0"/>
                  </a:moveTo>
                  <a:cubicBezTo>
                    <a:pt x="124" y="0"/>
                    <a:pt x="0" y="124"/>
                    <a:pt x="0" y="276"/>
                  </a:cubicBezTo>
                  <a:cubicBezTo>
                    <a:pt x="0" y="427"/>
                    <a:pt x="124" y="551"/>
                    <a:pt x="275" y="551"/>
                  </a:cubicBezTo>
                  <a:lnTo>
                    <a:pt x="11287" y="551"/>
                  </a:lnTo>
                  <a:cubicBezTo>
                    <a:pt x="11439" y="551"/>
                    <a:pt x="11563" y="427"/>
                    <a:pt x="11563" y="276"/>
                  </a:cubicBezTo>
                  <a:cubicBezTo>
                    <a:pt x="11563" y="124"/>
                    <a:pt x="11439" y="0"/>
                    <a:pt x="112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819;p116">
              <a:extLst>
                <a:ext uri="{FF2B5EF4-FFF2-40B4-BE49-F238E27FC236}">
                  <a16:creationId xmlns:a16="http://schemas.microsoft.com/office/drawing/2014/main" id="{0B0353FF-E662-D9F9-F198-D46C8B94CF14}"/>
                </a:ext>
              </a:extLst>
            </p:cNvPr>
            <p:cNvSpPr/>
            <p:nvPr/>
          </p:nvSpPr>
          <p:spPr>
            <a:xfrm>
              <a:off x="4594950" y="2435475"/>
              <a:ext cx="251175" cy="269625"/>
            </a:xfrm>
            <a:custGeom>
              <a:avLst/>
              <a:gdLst/>
              <a:ahLst/>
              <a:cxnLst/>
              <a:rect l="l" t="t" r="r" b="b"/>
              <a:pathLst>
                <a:path w="10047" h="10785" extrusionOk="0">
                  <a:moveTo>
                    <a:pt x="1377" y="8021"/>
                  </a:moveTo>
                  <a:cubicBezTo>
                    <a:pt x="1686" y="8021"/>
                    <a:pt x="1928" y="8269"/>
                    <a:pt x="1928" y="8571"/>
                  </a:cubicBezTo>
                  <a:cubicBezTo>
                    <a:pt x="1928" y="8874"/>
                    <a:pt x="1680" y="9122"/>
                    <a:pt x="1377" y="9122"/>
                  </a:cubicBezTo>
                  <a:cubicBezTo>
                    <a:pt x="1075" y="9122"/>
                    <a:pt x="827" y="8874"/>
                    <a:pt x="827" y="8571"/>
                  </a:cubicBezTo>
                  <a:cubicBezTo>
                    <a:pt x="827" y="8269"/>
                    <a:pt x="1075" y="8021"/>
                    <a:pt x="1377" y="8021"/>
                  </a:cubicBezTo>
                  <a:close/>
                  <a:moveTo>
                    <a:pt x="1514" y="1"/>
                  </a:moveTo>
                  <a:cubicBezTo>
                    <a:pt x="1505" y="1"/>
                    <a:pt x="1496" y="1"/>
                    <a:pt x="1488" y="1"/>
                  </a:cubicBezTo>
                  <a:cubicBezTo>
                    <a:pt x="1336" y="4"/>
                    <a:pt x="1198" y="65"/>
                    <a:pt x="1099" y="175"/>
                  </a:cubicBezTo>
                  <a:cubicBezTo>
                    <a:pt x="945" y="346"/>
                    <a:pt x="802" y="522"/>
                    <a:pt x="673" y="706"/>
                  </a:cubicBezTo>
                  <a:lnTo>
                    <a:pt x="5094" y="5127"/>
                  </a:lnTo>
                  <a:lnTo>
                    <a:pt x="2479" y="7743"/>
                  </a:lnTo>
                  <a:cubicBezTo>
                    <a:pt x="2228" y="7410"/>
                    <a:pt x="1829" y="7192"/>
                    <a:pt x="1377" y="7192"/>
                  </a:cubicBezTo>
                  <a:cubicBezTo>
                    <a:pt x="962" y="7192"/>
                    <a:pt x="587" y="7379"/>
                    <a:pt x="334" y="7671"/>
                  </a:cubicBezTo>
                  <a:cubicBezTo>
                    <a:pt x="133" y="7905"/>
                    <a:pt x="9" y="8208"/>
                    <a:pt x="1" y="8541"/>
                  </a:cubicBezTo>
                  <a:lnTo>
                    <a:pt x="1" y="8569"/>
                  </a:lnTo>
                  <a:cubicBezTo>
                    <a:pt x="1" y="9334"/>
                    <a:pt x="620" y="9948"/>
                    <a:pt x="1377" y="9948"/>
                  </a:cubicBezTo>
                  <a:cubicBezTo>
                    <a:pt x="2140" y="9948"/>
                    <a:pt x="2754" y="9334"/>
                    <a:pt x="2754" y="8571"/>
                  </a:cubicBezTo>
                  <a:lnTo>
                    <a:pt x="2754" y="8544"/>
                  </a:lnTo>
                  <a:lnTo>
                    <a:pt x="3035" y="10149"/>
                  </a:lnTo>
                  <a:cubicBezTo>
                    <a:pt x="3910" y="10576"/>
                    <a:pt x="4854" y="10785"/>
                    <a:pt x="5790" y="10785"/>
                  </a:cubicBezTo>
                  <a:cubicBezTo>
                    <a:pt x="7324" y="10785"/>
                    <a:pt x="8846" y="10220"/>
                    <a:pt x="10046" y="9128"/>
                  </a:cubicBezTo>
                  <a:lnTo>
                    <a:pt x="10046" y="9128"/>
                  </a:lnTo>
                  <a:cubicBezTo>
                    <a:pt x="9925" y="9238"/>
                    <a:pt x="9799" y="9339"/>
                    <a:pt x="9672" y="9436"/>
                  </a:cubicBezTo>
                  <a:cubicBezTo>
                    <a:pt x="9620" y="9474"/>
                    <a:pt x="9570" y="9516"/>
                    <a:pt x="9515" y="9554"/>
                  </a:cubicBezTo>
                  <a:lnTo>
                    <a:pt x="5094" y="5130"/>
                  </a:lnTo>
                  <a:lnTo>
                    <a:pt x="5978" y="4247"/>
                  </a:lnTo>
                  <a:lnTo>
                    <a:pt x="5782" y="4051"/>
                  </a:lnTo>
                  <a:lnTo>
                    <a:pt x="4243" y="2512"/>
                  </a:lnTo>
                  <a:lnTo>
                    <a:pt x="3693" y="1962"/>
                  </a:lnTo>
                  <a:lnTo>
                    <a:pt x="1895" y="161"/>
                  </a:lnTo>
                  <a:cubicBezTo>
                    <a:pt x="1794" y="63"/>
                    <a:pt x="1656" y="1"/>
                    <a:pt x="15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820;p116">
              <a:extLst>
                <a:ext uri="{FF2B5EF4-FFF2-40B4-BE49-F238E27FC236}">
                  <a16:creationId xmlns:a16="http://schemas.microsoft.com/office/drawing/2014/main" id="{E49504AD-D268-C9F5-7E8B-D53AC619E331}"/>
                </a:ext>
              </a:extLst>
            </p:cNvPr>
            <p:cNvSpPr/>
            <p:nvPr/>
          </p:nvSpPr>
          <p:spPr>
            <a:xfrm>
              <a:off x="4615600" y="2635975"/>
              <a:ext cx="27550" cy="27550"/>
            </a:xfrm>
            <a:custGeom>
              <a:avLst/>
              <a:gdLst/>
              <a:ahLst/>
              <a:cxnLst/>
              <a:rect l="l" t="t" r="r" b="b"/>
              <a:pathLst>
                <a:path w="1102" h="1102" extrusionOk="0">
                  <a:moveTo>
                    <a:pt x="551" y="1"/>
                  </a:moveTo>
                  <a:cubicBezTo>
                    <a:pt x="249" y="1"/>
                    <a:pt x="1" y="249"/>
                    <a:pt x="1" y="551"/>
                  </a:cubicBezTo>
                  <a:cubicBezTo>
                    <a:pt x="1" y="857"/>
                    <a:pt x="249" y="1102"/>
                    <a:pt x="551" y="1102"/>
                  </a:cubicBezTo>
                  <a:cubicBezTo>
                    <a:pt x="857" y="1102"/>
                    <a:pt x="1102" y="857"/>
                    <a:pt x="1102" y="551"/>
                  </a:cubicBezTo>
                  <a:cubicBezTo>
                    <a:pt x="1102" y="249"/>
                    <a:pt x="857" y="1"/>
                    <a:pt x="5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821;p116">
              <a:extLst>
                <a:ext uri="{FF2B5EF4-FFF2-40B4-BE49-F238E27FC236}">
                  <a16:creationId xmlns:a16="http://schemas.microsoft.com/office/drawing/2014/main" id="{C7661B8E-4971-D0FB-BF32-9D3828DBA743}"/>
                </a:ext>
              </a:extLst>
            </p:cNvPr>
            <p:cNvSpPr/>
            <p:nvPr/>
          </p:nvSpPr>
          <p:spPr>
            <a:xfrm>
              <a:off x="4722275" y="2541625"/>
              <a:ext cx="128325" cy="132725"/>
            </a:xfrm>
            <a:custGeom>
              <a:avLst/>
              <a:gdLst/>
              <a:ahLst/>
              <a:cxnLst/>
              <a:rect l="l" t="t" r="r" b="b"/>
              <a:pathLst>
                <a:path w="5133" h="5309" extrusionOk="0">
                  <a:moveTo>
                    <a:pt x="887" y="1"/>
                  </a:moveTo>
                  <a:lnTo>
                    <a:pt x="1" y="884"/>
                  </a:lnTo>
                  <a:lnTo>
                    <a:pt x="4425" y="5308"/>
                  </a:lnTo>
                  <a:cubicBezTo>
                    <a:pt x="4474" y="5270"/>
                    <a:pt x="4527" y="5228"/>
                    <a:pt x="4579" y="5190"/>
                  </a:cubicBezTo>
                  <a:cubicBezTo>
                    <a:pt x="4706" y="5091"/>
                    <a:pt x="4832" y="4992"/>
                    <a:pt x="4954" y="4882"/>
                  </a:cubicBezTo>
                  <a:cubicBezTo>
                    <a:pt x="5064" y="4780"/>
                    <a:pt x="5127" y="4642"/>
                    <a:pt x="5130" y="4491"/>
                  </a:cubicBezTo>
                  <a:cubicBezTo>
                    <a:pt x="5132" y="4339"/>
                    <a:pt x="5075" y="4193"/>
                    <a:pt x="4967" y="4086"/>
                  </a:cubicBezTo>
                  <a:lnTo>
                    <a:pt x="3167" y="2285"/>
                  </a:lnTo>
                  <a:lnTo>
                    <a:pt x="2616" y="1735"/>
                  </a:lnTo>
                  <a:lnTo>
                    <a:pt x="1083" y="196"/>
                  </a:lnTo>
                  <a:lnTo>
                    <a:pt x="8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4956;p116">
            <a:extLst>
              <a:ext uri="{FF2B5EF4-FFF2-40B4-BE49-F238E27FC236}">
                <a16:creationId xmlns:a16="http://schemas.microsoft.com/office/drawing/2014/main" id="{B0B9E588-B38B-7C01-2CE7-13028E0E0D50}"/>
              </a:ext>
            </a:extLst>
          </p:cNvPr>
          <p:cNvGrpSpPr/>
          <p:nvPr/>
        </p:nvGrpSpPr>
        <p:grpSpPr>
          <a:xfrm>
            <a:off x="3358609" y="3405605"/>
            <a:ext cx="643924" cy="638364"/>
            <a:chOff x="1980263" y="3533125"/>
            <a:chExt cx="440500" cy="295975"/>
          </a:xfrm>
        </p:grpSpPr>
        <p:sp>
          <p:nvSpPr>
            <p:cNvPr id="26" name="Google Shape;4957;p116">
              <a:extLst>
                <a:ext uri="{FF2B5EF4-FFF2-40B4-BE49-F238E27FC236}">
                  <a16:creationId xmlns:a16="http://schemas.microsoft.com/office/drawing/2014/main" id="{2AF5708D-EC6C-3FBF-55EA-F10465CD7012}"/>
                </a:ext>
              </a:extLst>
            </p:cNvPr>
            <p:cNvSpPr/>
            <p:nvPr/>
          </p:nvSpPr>
          <p:spPr>
            <a:xfrm>
              <a:off x="2193638" y="3546900"/>
              <a:ext cx="13775" cy="13775"/>
            </a:xfrm>
            <a:custGeom>
              <a:avLst/>
              <a:gdLst/>
              <a:ahLst/>
              <a:cxnLst/>
              <a:rect l="l" t="t" r="r" b="b"/>
              <a:pathLst>
                <a:path w="551" h="551" extrusionOk="0">
                  <a:moveTo>
                    <a:pt x="0" y="0"/>
                  </a:moveTo>
                  <a:lnTo>
                    <a:pt x="0" y="551"/>
                  </a:lnTo>
                  <a:lnTo>
                    <a:pt x="551" y="551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958;p116">
              <a:extLst>
                <a:ext uri="{FF2B5EF4-FFF2-40B4-BE49-F238E27FC236}">
                  <a16:creationId xmlns:a16="http://schemas.microsoft.com/office/drawing/2014/main" id="{713CAC05-2B1D-758B-E66A-E986DF2BA1CD}"/>
                </a:ext>
              </a:extLst>
            </p:cNvPr>
            <p:cNvSpPr/>
            <p:nvPr/>
          </p:nvSpPr>
          <p:spPr>
            <a:xfrm>
              <a:off x="2172988" y="3601950"/>
              <a:ext cx="55075" cy="13800"/>
            </a:xfrm>
            <a:custGeom>
              <a:avLst/>
              <a:gdLst/>
              <a:ahLst/>
              <a:cxnLst/>
              <a:rect l="l" t="t" r="r" b="b"/>
              <a:pathLst>
                <a:path w="2203" h="552" extrusionOk="0">
                  <a:moveTo>
                    <a:pt x="0" y="1"/>
                  </a:moveTo>
                  <a:lnTo>
                    <a:pt x="0" y="551"/>
                  </a:lnTo>
                  <a:lnTo>
                    <a:pt x="2203" y="551"/>
                  </a:lnTo>
                  <a:lnTo>
                    <a:pt x="2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959;p116">
              <a:extLst>
                <a:ext uri="{FF2B5EF4-FFF2-40B4-BE49-F238E27FC236}">
                  <a16:creationId xmlns:a16="http://schemas.microsoft.com/office/drawing/2014/main" id="{492AC056-B574-4A49-D027-537682F76E4B}"/>
                </a:ext>
              </a:extLst>
            </p:cNvPr>
            <p:cNvSpPr/>
            <p:nvPr/>
          </p:nvSpPr>
          <p:spPr>
            <a:xfrm>
              <a:off x="2160038" y="3780900"/>
              <a:ext cx="40500" cy="48200"/>
            </a:xfrm>
            <a:custGeom>
              <a:avLst/>
              <a:gdLst/>
              <a:ahLst/>
              <a:cxnLst/>
              <a:rect l="l" t="t" r="r" b="b"/>
              <a:pathLst>
                <a:path w="1620" h="1928" extrusionOk="0">
                  <a:moveTo>
                    <a:pt x="1" y="0"/>
                  </a:moveTo>
                  <a:lnTo>
                    <a:pt x="180" y="1446"/>
                  </a:lnTo>
                  <a:cubicBezTo>
                    <a:pt x="215" y="1721"/>
                    <a:pt x="449" y="1927"/>
                    <a:pt x="727" y="1927"/>
                  </a:cubicBezTo>
                  <a:lnTo>
                    <a:pt x="1619" y="1927"/>
                  </a:lnTo>
                  <a:lnTo>
                    <a:pt x="16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960;p116">
              <a:extLst>
                <a:ext uri="{FF2B5EF4-FFF2-40B4-BE49-F238E27FC236}">
                  <a16:creationId xmlns:a16="http://schemas.microsoft.com/office/drawing/2014/main" id="{7E1D815E-D104-190B-9240-610C8A44FA43}"/>
                </a:ext>
              </a:extLst>
            </p:cNvPr>
            <p:cNvSpPr/>
            <p:nvPr/>
          </p:nvSpPr>
          <p:spPr>
            <a:xfrm>
              <a:off x="2200513" y="3780900"/>
              <a:ext cx="40425" cy="48200"/>
            </a:xfrm>
            <a:custGeom>
              <a:avLst/>
              <a:gdLst/>
              <a:ahLst/>
              <a:cxnLst/>
              <a:rect l="l" t="t" r="r" b="b"/>
              <a:pathLst>
                <a:path w="1617" h="1928" extrusionOk="0">
                  <a:moveTo>
                    <a:pt x="0" y="0"/>
                  </a:moveTo>
                  <a:lnTo>
                    <a:pt x="0" y="1927"/>
                  </a:lnTo>
                  <a:lnTo>
                    <a:pt x="890" y="1927"/>
                  </a:lnTo>
                  <a:cubicBezTo>
                    <a:pt x="1170" y="1927"/>
                    <a:pt x="1404" y="1721"/>
                    <a:pt x="1437" y="1446"/>
                  </a:cubicBezTo>
                  <a:lnTo>
                    <a:pt x="16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961;p116">
              <a:extLst>
                <a:ext uri="{FF2B5EF4-FFF2-40B4-BE49-F238E27FC236}">
                  <a16:creationId xmlns:a16="http://schemas.microsoft.com/office/drawing/2014/main" id="{7293C9D4-3CB4-14DB-E0E1-3BDAA1C4F7D9}"/>
                </a:ext>
              </a:extLst>
            </p:cNvPr>
            <p:cNvSpPr/>
            <p:nvPr/>
          </p:nvSpPr>
          <p:spPr>
            <a:xfrm>
              <a:off x="1980263" y="3705200"/>
              <a:ext cx="27575" cy="34425"/>
            </a:xfrm>
            <a:custGeom>
              <a:avLst/>
              <a:gdLst/>
              <a:ahLst/>
              <a:cxnLst/>
              <a:rect l="l" t="t" r="r" b="b"/>
              <a:pathLst>
                <a:path w="1103" h="1377" extrusionOk="0">
                  <a:moveTo>
                    <a:pt x="1" y="0"/>
                  </a:moveTo>
                  <a:lnTo>
                    <a:pt x="1" y="1101"/>
                  </a:lnTo>
                  <a:cubicBezTo>
                    <a:pt x="1" y="1253"/>
                    <a:pt x="125" y="1377"/>
                    <a:pt x="276" y="1377"/>
                  </a:cubicBezTo>
                  <a:lnTo>
                    <a:pt x="1102" y="1377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962;p116">
              <a:extLst>
                <a:ext uri="{FF2B5EF4-FFF2-40B4-BE49-F238E27FC236}">
                  <a16:creationId xmlns:a16="http://schemas.microsoft.com/office/drawing/2014/main" id="{54FEF659-EE1B-8F32-0790-0707FB7F0514}"/>
                </a:ext>
              </a:extLst>
            </p:cNvPr>
            <p:cNvSpPr/>
            <p:nvPr/>
          </p:nvSpPr>
          <p:spPr>
            <a:xfrm>
              <a:off x="1980263" y="3657025"/>
              <a:ext cx="27575" cy="34425"/>
            </a:xfrm>
            <a:custGeom>
              <a:avLst/>
              <a:gdLst/>
              <a:ahLst/>
              <a:cxnLst/>
              <a:rect l="l" t="t" r="r" b="b"/>
              <a:pathLst>
                <a:path w="1103" h="1377" extrusionOk="0">
                  <a:moveTo>
                    <a:pt x="276" y="0"/>
                  </a:moveTo>
                  <a:cubicBezTo>
                    <a:pt x="125" y="0"/>
                    <a:pt x="1" y="124"/>
                    <a:pt x="1" y="275"/>
                  </a:cubicBezTo>
                  <a:lnTo>
                    <a:pt x="1" y="1376"/>
                  </a:lnTo>
                  <a:lnTo>
                    <a:pt x="1102" y="1376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963;p116">
              <a:extLst>
                <a:ext uri="{FF2B5EF4-FFF2-40B4-BE49-F238E27FC236}">
                  <a16:creationId xmlns:a16="http://schemas.microsoft.com/office/drawing/2014/main" id="{F4A6B01B-B691-2D24-961D-CB5DD65ED74D}"/>
                </a:ext>
              </a:extLst>
            </p:cNvPr>
            <p:cNvSpPr/>
            <p:nvPr/>
          </p:nvSpPr>
          <p:spPr>
            <a:xfrm>
              <a:off x="2021563" y="3705200"/>
              <a:ext cx="27550" cy="34425"/>
            </a:xfrm>
            <a:custGeom>
              <a:avLst/>
              <a:gdLst/>
              <a:ahLst/>
              <a:cxnLst/>
              <a:rect l="l" t="t" r="r" b="b"/>
              <a:pathLst>
                <a:path w="1102" h="1377" extrusionOk="0">
                  <a:moveTo>
                    <a:pt x="1" y="0"/>
                  </a:moveTo>
                  <a:lnTo>
                    <a:pt x="1" y="1377"/>
                  </a:lnTo>
                  <a:lnTo>
                    <a:pt x="1102" y="1377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964;p116">
              <a:extLst>
                <a:ext uri="{FF2B5EF4-FFF2-40B4-BE49-F238E27FC236}">
                  <a16:creationId xmlns:a16="http://schemas.microsoft.com/office/drawing/2014/main" id="{34BA9225-CE75-BAC4-470E-37530A5FB45C}"/>
                </a:ext>
              </a:extLst>
            </p:cNvPr>
            <p:cNvSpPr/>
            <p:nvPr/>
          </p:nvSpPr>
          <p:spPr>
            <a:xfrm>
              <a:off x="2104163" y="3705200"/>
              <a:ext cx="27550" cy="34425"/>
            </a:xfrm>
            <a:custGeom>
              <a:avLst/>
              <a:gdLst/>
              <a:ahLst/>
              <a:cxnLst/>
              <a:rect l="l" t="t" r="r" b="b"/>
              <a:pathLst>
                <a:path w="1102" h="1377" extrusionOk="0">
                  <a:moveTo>
                    <a:pt x="0" y="0"/>
                  </a:moveTo>
                  <a:lnTo>
                    <a:pt x="0" y="1377"/>
                  </a:lnTo>
                  <a:lnTo>
                    <a:pt x="826" y="1377"/>
                  </a:lnTo>
                  <a:cubicBezTo>
                    <a:pt x="978" y="1377"/>
                    <a:pt x="1101" y="1253"/>
                    <a:pt x="1101" y="1101"/>
                  </a:cubicBezTo>
                  <a:lnTo>
                    <a:pt x="11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965;p116">
              <a:extLst>
                <a:ext uri="{FF2B5EF4-FFF2-40B4-BE49-F238E27FC236}">
                  <a16:creationId xmlns:a16="http://schemas.microsoft.com/office/drawing/2014/main" id="{CA7EB0E4-2AB5-BE76-364F-E4AF27868EFF}"/>
                </a:ext>
              </a:extLst>
            </p:cNvPr>
            <p:cNvSpPr/>
            <p:nvPr/>
          </p:nvSpPr>
          <p:spPr>
            <a:xfrm>
              <a:off x="2104163" y="3657025"/>
              <a:ext cx="27550" cy="34425"/>
            </a:xfrm>
            <a:custGeom>
              <a:avLst/>
              <a:gdLst/>
              <a:ahLst/>
              <a:cxnLst/>
              <a:rect l="l" t="t" r="r" b="b"/>
              <a:pathLst>
                <a:path w="1102" h="1377" extrusionOk="0">
                  <a:moveTo>
                    <a:pt x="0" y="0"/>
                  </a:moveTo>
                  <a:lnTo>
                    <a:pt x="0" y="1376"/>
                  </a:lnTo>
                  <a:lnTo>
                    <a:pt x="1101" y="1376"/>
                  </a:lnTo>
                  <a:lnTo>
                    <a:pt x="1101" y="275"/>
                  </a:lnTo>
                  <a:cubicBezTo>
                    <a:pt x="1101" y="124"/>
                    <a:pt x="978" y="0"/>
                    <a:pt x="8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966;p116">
              <a:extLst>
                <a:ext uri="{FF2B5EF4-FFF2-40B4-BE49-F238E27FC236}">
                  <a16:creationId xmlns:a16="http://schemas.microsoft.com/office/drawing/2014/main" id="{79B488A0-51A6-3841-24C3-FB097ACE7692}"/>
                </a:ext>
              </a:extLst>
            </p:cNvPr>
            <p:cNvSpPr/>
            <p:nvPr/>
          </p:nvSpPr>
          <p:spPr>
            <a:xfrm>
              <a:off x="2062788" y="3657025"/>
              <a:ext cx="27550" cy="34425"/>
            </a:xfrm>
            <a:custGeom>
              <a:avLst/>
              <a:gdLst/>
              <a:ahLst/>
              <a:cxnLst/>
              <a:rect l="l" t="t" r="r" b="b"/>
              <a:pathLst>
                <a:path w="1102" h="1377" extrusionOk="0">
                  <a:moveTo>
                    <a:pt x="1" y="0"/>
                  </a:moveTo>
                  <a:lnTo>
                    <a:pt x="1" y="1376"/>
                  </a:lnTo>
                  <a:lnTo>
                    <a:pt x="1102" y="1376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967;p116">
              <a:extLst>
                <a:ext uri="{FF2B5EF4-FFF2-40B4-BE49-F238E27FC236}">
                  <a16:creationId xmlns:a16="http://schemas.microsoft.com/office/drawing/2014/main" id="{B9D7664C-9A75-B2BE-A545-776C3DB62DBE}"/>
                </a:ext>
              </a:extLst>
            </p:cNvPr>
            <p:cNvSpPr/>
            <p:nvPr/>
          </p:nvSpPr>
          <p:spPr>
            <a:xfrm>
              <a:off x="2021563" y="3657025"/>
              <a:ext cx="27550" cy="34425"/>
            </a:xfrm>
            <a:custGeom>
              <a:avLst/>
              <a:gdLst/>
              <a:ahLst/>
              <a:cxnLst/>
              <a:rect l="l" t="t" r="r" b="b"/>
              <a:pathLst>
                <a:path w="1102" h="1377" extrusionOk="0">
                  <a:moveTo>
                    <a:pt x="1" y="0"/>
                  </a:moveTo>
                  <a:lnTo>
                    <a:pt x="1" y="1376"/>
                  </a:lnTo>
                  <a:lnTo>
                    <a:pt x="1102" y="1376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968;p116">
              <a:extLst>
                <a:ext uri="{FF2B5EF4-FFF2-40B4-BE49-F238E27FC236}">
                  <a16:creationId xmlns:a16="http://schemas.microsoft.com/office/drawing/2014/main" id="{8A1ADAF6-753B-E0D6-9D77-06E19C55EBB5}"/>
                </a:ext>
              </a:extLst>
            </p:cNvPr>
            <p:cNvSpPr/>
            <p:nvPr/>
          </p:nvSpPr>
          <p:spPr>
            <a:xfrm>
              <a:off x="2062788" y="3705200"/>
              <a:ext cx="27550" cy="34425"/>
            </a:xfrm>
            <a:custGeom>
              <a:avLst/>
              <a:gdLst/>
              <a:ahLst/>
              <a:cxnLst/>
              <a:rect l="l" t="t" r="r" b="b"/>
              <a:pathLst>
                <a:path w="1102" h="1377" extrusionOk="0">
                  <a:moveTo>
                    <a:pt x="1" y="0"/>
                  </a:moveTo>
                  <a:lnTo>
                    <a:pt x="1" y="1377"/>
                  </a:lnTo>
                  <a:lnTo>
                    <a:pt x="1102" y="1377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969;p116">
              <a:extLst>
                <a:ext uri="{FF2B5EF4-FFF2-40B4-BE49-F238E27FC236}">
                  <a16:creationId xmlns:a16="http://schemas.microsoft.com/office/drawing/2014/main" id="{51869A01-C3FF-8072-F19F-D18F0519F02E}"/>
                </a:ext>
              </a:extLst>
            </p:cNvPr>
            <p:cNvSpPr/>
            <p:nvPr/>
          </p:nvSpPr>
          <p:spPr>
            <a:xfrm>
              <a:off x="1980263" y="3657025"/>
              <a:ext cx="165225" cy="82600"/>
            </a:xfrm>
            <a:custGeom>
              <a:avLst/>
              <a:gdLst/>
              <a:ahLst/>
              <a:cxnLst/>
              <a:rect l="l" t="t" r="r" b="b"/>
              <a:pathLst>
                <a:path w="6609" h="3304" extrusionOk="0">
                  <a:moveTo>
                    <a:pt x="1102" y="0"/>
                  </a:moveTo>
                  <a:lnTo>
                    <a:pt x="1102" y="1376"/>
                  </a:lnTo>
                  <a:lnTo>
                    <a:pt x="1" y="1376"/>
                  </a:lnTo>
                  <a:lnTo>
                    <a:pt x="1" y="1927"/>
                  </a:lnTo>
                  <a:lnTo>
                    <a:pt x="1102" y="1927"/>
                  </a:lnTo>
                  <a:lnTo>
                    <a:pt x="1102" y="3304"/>
                  </a:lnTo>
                  <a:lnTo>
                    <a:pt x="1653" y="3304"/>
                  </a:lnTo>
                  <a:lnTo>
                    <a:pt x="1653" y="1927"/>
                  </a:lnTo>
                  <a:lnTo>
                    <a:pt x="2754" y="1927"/>
                  </a:lnTo>
                  <a:lnTo>
                    <a:pt x="2754" y="3304"/>
                  </a:lnTo>
                  <a:lnTo>
                    <a:pt x="3305" y="3304"/>
                  </a:lnTo>
                  <a:lnTo>
                    <a:pt x="3305" y="1927"/>
                  </a:lnTo>
                  <a:lnTo>
                    <a:pt x="4406" y="1927"/>
                  </a:lnTo>
                  <a:lnTo>
                    <a:pt x="4406" y="3304"/>
                  </a:lnTo>
                  <a:lnTo>
                    <a:pt x="4956" y="3304"/>
                  </a:lnTo>
                  <a:lnTo>
                    <a:pt x="4956" y="1927"/>
                  </a:lnTo>
                  <a:lnTo>
                    <a:pt x="6608" y="1927"/>
                  </a:lnTo>
                  <a:lnTo>
                    <a:pt x="6608" y="1376"/>
                  </a:lnTo>
                  <a:lnTo>
                    <a:pt x="4956" y="1376"/>
                  </a:lnTo>
                  <a:lnTo>
                    <a:pt x="4956" y="0"/>
                  </a:lnTo>
                  <a:lnTo>
                    <a:pt x="4406" y="0"/>
                  </a:lnTo>
                  <a:lnTo>
                    <a:pt x="4406" y="1376"/>
                  </a:lnTo>
                  <a:lnTo>
                    <a:pt x="3305" y="1376"/>
                  </a:lnTo>
                  <a:lnTo>
                    <a:pt x="3305" y="0"/>
                  </a:lnTo>
                  <a:lnTo>
                    <a:pt x="2754" y="0"/>
                  </a:lnTo>
                  <a:lnTo>
                    <a:pt x="2754" y="1376"/>
                  </a:lnTo>
                  <a:lnTo>
                    <a:pt x="1653" y="1376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970;p116">
              <a:extLst>
                <a:ext uri="{FF2B5EF4-FFF2-40B4-BE49-F238E27FC236}">
                  <a16:creationId xmlns:a16="http://schemas.microsoft.com/office/drawing/2014/main" id="{3B1F3019-1512-05DD-656E-A194673352A1}"/>
                </a:ext>
              </a:extLst>
            </p:cNvPr>
            <p:cNvSpPr/>
            <p:nvPr/>
          </p:nvSpPr>
          <p:spPr>
            <a:xfrm>
              <a:off x="2310563" y="3705200"/>
              <a:ext cx="27550" cy="34425"/>
            </a:xfrm>
            <a:custGeom>
              <a:avLst/>
              <a:gdLst/>
              <a:ahLst/>
              <a:cxnLst/>
              <a:rect l="l" t="t" r="r" b="b"/>
              <a:pathLst>
                <a:path w="1102" h="1377" extrusionOk="0">
                  <a:moveTo>
                    <a:pt x="0" y="0"/>
                  </a:moveTo>
                  <a:lnTo>
                    <a:pt x="0" y="1377"/>
                  </a:lnTo>
                  <a:lnTo>
                    <a:pt x="1102" y="1377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971;p116">
              <a:extLst>
                <a:ext uri="{FF2B5EF4-FFF2-40B4-BE49-F238E27FC236}">
                  <a16:creationId xmlns:a16="http://schemas.microsoft.com/office/drawing/2014/main" id="{E7DF6029-67D0-2082-3952-F382D4C93A31}"/>
                </a:ext>
              </a:extLst>
            </p:cNvPr>
            <p:cNvSpPr/>
            <p:nvPr/>
          </p:nvSpPr>
          <p:spPr>
            <a:xfrm>
              <a:off x="2269338" y="3657025"/>
              <a:ext cx="27550" cy="34425"/>
            </a:xfrm>
            <a:custGeom>
              <a:avLst/>
              <a:gdLst/>
              <a:ahLst/>
              <a:cxnLst/>
              <a:rect l="l" t="t" r="r" b="b"/>
              <a:pathLst>
                <a:path w="1102" h="1377" extrusionOk="0">
                  <a:moveTo>
                    <a:pt x="276" y="0"/>
                  </a:moveTo>
                  <a:cubicBezTo>
                    <a:pt x="124" y="0"/>
                    <a:pt x="0" y="124"/>
                    <a:pt x="0" y="275"/>
                  </a:cubicBezTo>
                  <a:lnTo>
                    <a:pt x="0" y="1376"/>
                  </a:lnTo>
                  <a:lnTo>
                    <a:pt x="1102" y="1376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972;p116">
              <a:extLst>
                <a:ext uri="{FF2B5EF4-FFF2-40B4-BE49-F238E27FC236}">
                  <a16:creationId xmlns:a16="http://schemas.microsoft.com/office/drawing/2014/main" id="{3700D9EA-ECAA-192E-B82F-7E3D02203A8A}"/>
                </a:ext>
              </a:extLst>
            </p:cNvPr>
            <p:cNvSpPr/>
            <p:nvPr/>
          </p:nvSpPr>
          <p:spPr>
            <a:xfrm>
              <a:off x="2269338" y="3705200"/>
              <a:ext cx="27550" cy="34425"/>
            </a:xfrm>
            <a:custGeom>
              <a:avLst/>
              <a:gdLst/>
              <a:ahLst/>
              <a:cxnLst/>
              <a:rect l="l" t="t" r="r" b="b"/>
              <a:pathLst>
                <a:path w="1102" h="1377" extrusionOk="0">
                  <a:moveTo>
                    <a:pt x="0" y="0"/>
                  </a:moveTo>
                  <a:lnTo>
                    <a:pt x="0" y="1101"/>
                  </a:lnTo>
                  <a:cubicBezTo>
                    <a:pt x="0" y="1253"/>
                    <a:pt x="124" y="1377"/>
                    <a:pt x="276" y="1377"/>
                  </a:cubicBezTo>
                  <a:lnTo>
                    <a:pt x="1102" y="1377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973;p116">
              <a:extLst>
                <a:ext uri="{FF2B5EF4-FFF2-40B4-BE49-F238E27FC236}">
                  <a16:creationId xmlns:a16="http://schemas.microsoft.com/office/drawing/2014/main" id="{0C544CAC-8F5C-6989-03BA-23BD6F727F59}"/>
                </a:ext>
              </a:extLst>
            </p:cNvPr>
            <p:cNvSpPr/>
            <p:nvPr/>
          </p:nvSpPr>
          <p:spPr>
            <a:xfrm>
              <a:off x="2393213" y="3705200"/>
              <a:ext cx="27550" cy="34425"/>
            </a:xfrm>
            <a:custGeom>
              <a:avLst/>
              <a:gdLst/>
              <a:ahLst/>
              <a:cxnLst/>
              <a:rect l="l" t="t" r="r" b="b"/>
              <a:pathLst>
                <a:path w="1102" h="1377" extrusionOk="0">
                  <a:moveTo>
                    <a:pt x="1" y="0"/>
                  </a:moveTo>
                  <a:lnTo>
                    <a:pt x="1" y="1377"/>
                  </a:lnTo>
                  <a:lnTo>
                    <a:pt x="827" y="1377"/>
                  </a:lnTo>
                  <a:cubicBezTo>
                    <a:pt x="978" y="1377"/>
                    <a:pt x="1102" y="1253"/>
                    <a:pt x="1102" y="1101"/>
                  </a:cubicBezTo>
                  <a:lnTo>
                    <a:pt x="11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974;p116">
              <a:extLst>
                <a:ext uri="{FF2B5EF4-FFF2-40B4-BE49-F238E27FC236}">
                  <a16:creationId xmlns:a16="http://schemas.microsoft.com/office/drawing/2014/main" id="{443C2B73-68C0-48D7-1A79-FF6162C1F9B7}"/>
                </a:ext>
              </a:extLst>
            </p:cNvPr>
            <p:cNvSpPr/>
            <p:nvPr/>
          </p:nvSpPr>
          <p:spPr>
            <a:xfrm>
              <a:off x="2351863" y="3705200"/>
              <a:ext cx="27550" cy="34425"/>
            </a:xfrm>
            <a:custGeom>
              <a:avLst/>
              <a:gdLst/>
              <a:ahLst/>
              <a:cxnLst/>
              <a:rect l="l" t="t" r="r" b="b"/>
              <a:pathLst>
                <a:path w="1102" h="1377" extrusionOk="0">
                  <a:moveTo>
                    <a:pt x="0" y="0"/>
                  </a:moveTo>
                  <a:lnTo>
                    <a:pt x="0" y="1377"/>
                  </a:lnTo>
                  <a:lnTo>
                    <a:pt x="1101" y="1377"/>
                  </a:lnTo>
                  <a:lnTo>
                    <a:pt x="11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975;p116">
              <a:extLst>
                <a:ext uri="{FF2B5EF4-FFF2-40B4-BE49-F238E27FC236}">
                  <a16:creationId xmlns:a16="http://schemas.microsoft.com/office/drawing/2014/main" id="{7F248DA6-5DEF-E4FC-D076-75865DA26D5C}"/>
                </a:ext>
              </a:extLst>
            </p:cNvPr>
            <p:cNvSpPr/>
            <p:nvPr/>
          </p:nvSpPr>
          <p:spPr>
            <a:xfrm>
              <a:off x="2393213" y="3657025"/>
              <a:ext cx="27550" cy="34425"/>
            </a:xfrm>
            <a:custGeom>
              <a:avLst/>
              <a:gdLst/>
              <a:ahLst/>
              <a:cxnLst/>
              <a:rect l="l" t="t" r="r" b="b"/>
              <a:pathLst>
                <a:path w="1102" h="1377" extrusionOk="0">
                  <a:moveTo>
                    <a:pt x="1" y="0"/>
                  </a:moveTo>
                  <a:lnTo>
                    <a:pt x="1" y="1376"/>
                  </a:lnTo>
                  <a:lnTo>
                    <a:pt x="1102" y="1376"/>
                  </a:lnTo>
                  <a:lnTo>
                    <a:pt x="1102" y="275"/>
                  </a:lnTo>
                  <a:cubicBezTo>
                    <a:pt x="1102" y="124"/>
                    <a:pt x="978" y="0"/>
                    <a:pt x="8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976;p116">
              <a:extLst>
                <a:ext uri="{FF2B5EF4-FFF2-40B4-BE49-F238E27FC236}">
                  <a16:creationId xmlns:a16="http://schemas.microsoft.com/office/drawing/2014/main" id="{5B77C545-AEE4-2971-743A-2CEC6DEAD688}"/>
                </a:ext>
              </a:extLst>
            </p:cNvPr>
            <p:cNvSpPr/>
            <p:nvPr/>
          </p:nvSpPr>
          <p:spPr>
            <a:xfrm>
              <a:off x="2351863" y="3657025"/>
              <a:ext cx="27550" cy="34425"/>
            </a:xfrm>
            <a:custGeom>
              <a:avLst/>
              <a:gdLst/>
              <a:ahLst/>
              <a:cxnLst/>
              <a:rect l="l" t="t" r="r" b="b"/>
              <a:pathLst>
                <a:path w="1102" h="1377" extrusionOk="0">
                  <a:moveTo>
                    <a:pt x="0" y="0"/>
                  </a:moveTo>
                  <a:lnTo>
                    <a:pt x="0" y="1376"/>
                  </a:lnTo>
                  <a:lnTo>
                    <a:pt x="1101" y="1376"/>
                  </a:lnTo>
                  <a:lnTo>
                    <a:pt x="11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977;p116">
              <a:extLst>
                <a:ext uri="{FF2B5EF4-FFF2-40B4-BE49-F238E27FC236}">
                  <a16:creationId xmlns:a16="http://schemas.microsoft.com/office/drawing/2014/main" id="{12EFA0C3-394F-4A88-D5F9-0F9DC17FAC26}"/>
                </a:ext>
              </a:extLst>
            </p:cNvPr>
            <p:cNvSpPr/>
            <p:nvPr/>
          </p:nvSpPr>
          <p:spPr>
            <a:xfrm>
              <a:off x="2310563" y="3657025"/>
              <a:ext cx="27550" cy="34425"/>
            </a:xfrm>
            <a:custGeom>
              <a:avLst/>
              <a:gdLst/>
              <a:ahLst/>
              <a:cxnLst/>
              <a:rect l="l" t="t" r="r" b="b"/>
              <a:pathLst>
                <a:path w="1102" h="1377" extrusionOk="0">
                  <a:moveTo>
                    <a:pt x="0" y="0"/>
                  </a:moveTo>
                  <a:lnTo>
                    <a:pt x="0" y="1376"/>
                  </a:lnTo>
                  <a:lnTo>
                    <a:pt x="1102" y="1376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978;p116">
              <a:extLst>
                <a:ext uri="{FF2B5EF4-FFF2-40B4-BE49-F238E27FC236}">
                  <a16:creationId xmlns:a16="http://schemas.microsoft.com/office/drawing/2014/main" id="{64CBE547-4F4B-BDAB-C7F2-00859FA908AB}"/>
                </a:ext>
              </a:extLst>
            </p:cNvPr>
            <p:cNvSpPr/>
            <p:nvPr/>
          </p:nvSpPr>
          <p:spPr>
            <a:xfrm>
              <a:off x="2255563" y="3657025"/>
              <a:ext cx="165200" cy="82600"/>
            </a:xfrm>
            <a:custGeom>
              <a:avLst/>
              <a:gdLst/>
              <a:ahLst/>
              <a:cxnLst/>
              <a:rect l="l" t="t" r="r" b="b"/>
              <a:pathLst>
                <a:path w="6608" h="3304" extrusionOk="0">
                  <a:moveTo>
                    <a:pt x="1653" y="0"/>
                  </a:moveTo>
                  <a:lnTo>
                    <a:pt x="1653" y="1376"/>
                  </a:lnTo>
                  <a:lnTo>
                    <a:pt x="1" y="1376"/>
                  </a:lnTo>
                  <a:lnTo>
                    <a:pt x="1" y="1927"/>
                  </a:lnTo>
                  <a:lnTo>
                    <a:pt x="1653" y="1927"/>
                  </a:lnTo>
                  <a:lnTo>
                    <a:pt x="1653" y="3304"/>
                  </a:lnTo>
                  <a:lnTo>
                    <a:pt x="2203" y="3304"/>
                  </a:lnTo>
                  <a:lnTo>
                    <a:pt x="2203" y="1927"/>
                  </a:lnTo>
                  <a:lnTo>
                    <a:pt x="3304" y="1927"/>
                  </a:lnTo>
                  <a:lnTo>
                    <a:pt x="3304" y="3304"/>
                  </a:lnTo>
                  <a:lnTo>
                    <a:pt x="3855" y="3304"/>
                  </a:lnTo>
                  <a:lnTo>
                    <a:pt x="3855" y="1927"/>
                  </a:lnTo>
                  <a:lnTo>
                    <a:pt x="4956" y="1927"/>
                  </a:lnTo>
                  <a:lnTo>
                    <a:pt x="4956" y="3304"/>
                  </a:lnTo>
                  <a:lnTo>
                    <a:pt x="5507" y="3304"/>
                  </a:lnTo>
                  <a:lnTo>
                    <a:pt x="5507" y="1927"/>
                  </a:lnTo>
                  <a:lnTo>
                    <a:pt x="6608" y="1927"/>
                  </a:lnTo>
                  <a:lnTo>
                    <a:pt x="6608" y="1376"/>
                  </a:lnTo>
                  <a:lnTo>
                    <a:pt x="5507" y="1376"/>
                  </a:lnTo>
                  <a:lnTo>
                    <a:pt x="5507" y="0"/>
                  </a:lnTo>
                  <a:lnTo>
                    <a:pt x="4956" y="0"/>
                  </a:lnTo>
                  <a:lnTo>
                    <a:pt x="4956" y="1376"/>
                  </a:lnTo>
                  <a:lnTo>
                    <a:pt x="3855" y="1376"/>
                  </a:lnTo>
                  <a:lnTo>
                    <a:pt x="3855" y="0"/>
                  </a:lnTo>
                  <a:lnTo>
                    <a:pt x="3304" y="0"/>
                  </a:lnTo>
                  <a:lnTo>
                    <a:pt x="3304" y="1376"/>
                  </a:lnTo>
                  <a:lnTo>
                    <a:pt x="2203" y="1376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979;p116">
              <a:extLst>
                <a:ext uri="{FF2B5EF4-FFF2-40B4-BE49-F238E27FC236}">
                  <a16:creationId xmlns:a16="http://schemas.microsoft.com/office/drawing/2014/main" id="{DA4D6815-58C2-7A46-191F-1465361F0F94}"/>
                </a:ext>
              </a:extLst>
            </p:cNvPr>
            <p:cNvSpPr/>
            <p:nvPr/>
          </p:nvSpPr>
          <p:spPr>
            <a:xfrm>
              <a:off x="2145463" y="3643250"/>
              <a:ext cx="55075" cy="137675"/>
            </a:xfrm>
            <a:custGeom>
              <a:avLst/>
              <a:gdLst/>
              <a:ahLst/>
              <a:cxnLst/>
              <a:rect l="l" t="t" r="r" b="b"/>
              <a:pathLst>
                <a:path w="2203" h="5507" extrusionOk="0">
                  <a:moveTo>
                    <a:pt x="0" y="0"/>
                  </a:moveTo>
                  <a:lnTo>
                    <a:pt x="0" y="1927"/>
                  </a:lnTo>
                  <a:lnTo>
                    <a:pt x="0" y="2478"/>
                  </a:lnTo>
                  <a:lnTo>
                    <a:pt x="0" y="5231"/>
                  </a:lnTo>
                  <a:cubicBezTo>
                    <a:pt x="0" y="5382"/>
                    <a:pt x="124" y="5506"/>
                    <a:pt x="275" y="5506"/>
                  </a:cubicBezTo>
                  <a:lnTo>
                    <a:pt x="2202" y="5506"/>
                  </a:lnTo>
                  <a:lnTo>
                    <a:pt x="2202" y="5231"/>
                  </a:lnTo>
                  <a:lnTo>
                    <a:pt x="2202" y="3579"/>
                  </a:lnTo>
                  <a:lnTo>
                    <a:pt x="1652" y="3579"/>
                  </a:lnTo>
                  <a:lnTo>
                    <a:pt x="1652" y="4923"/>
                  </a:lnTo>
                  <a:cubicBezTo>
                    <a:pt x="1652" y="4942"/>
                    <a:pt x="1638" y="4956"/>
                    <a:pt x="1616" y="4956"/>
                  </a:cubicBezTo>
                  <a:lnTo>
                    <a:pt x="1134" y="4956"/>
                  </a:lnTo>
                  <a:cubicBezTo>
                    <a:pt x="1115" y="4956"/>
                    <a:pt x="1101" y="4942"/>
                    <a:pt x="1101" y="4923"/>
                  </a:cubicBezTo>
                  <a:lnTo>
                    <a:pt x="1101" y="3579"/>
                  </a:lnTo>
                  <a:lnTo>
                    <a:pt x="826" y="3579"/>
                  </a:lnTo>
                  <a:cubicBezTo>
                    <a:pt x="675" y="3579"/>
                    <a:pt x="551" y="3455"/>
                    <a:pt x="551" y="3304"/>
                  </a:cubicBezTo>
                  <a:lnTo>
                    <a:pt x="551" y="2203"/>
                  </a:lnTo>
                  <a:cubicBezTo>
                    <a:pt x="551" y="2051"/>
                    <a:pt x="675" y="1927"/>
                    <a:pt x="826" y="1927"/>
                  </a:cubicBezTo>
                  <a:lnTo>
                    <a:pt x="1101" y="1927"/>
                  </a:lnTo>
                  <a:lnTo>
                    <a:pt x="1101" y="587"/>
                  </a:lnTo>
                  <a:cubicBezTo>
                    <a:pt x="1101" y="565"/>
                    <a:pt x="1115" y="551"/>
                    <a:pt x="1134" y="551"/>
                  </a:cubicBezTo>
                  <a:lnTo>
                    <a:pt x="1616" y="551"/>
                  </a:lnTo>
                  <a:cubicBezTo>
                    <a:pt x="1638" y="551"/>
                    <a:pt x="1652" y="565"/>
                    <a:pt x="1652" y="587"/>
                  </a:cubicBezTo>
                  <a:lnTo>
                    <a:pt x="1652" y="1927"/>
                  </a:lnTo>
                  <a:lnTo>
                    <a:pt x="2202" y="1927"/>
                  </a:lnTo>
                  <a:lnTo>
                    <a:pt x="22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80;p116">
              <a:extLst>
                <a:ext uri="{FF2B5EF4-FFF2-40B4-BE49-F238E27FC236}">
                  <a16:creationId xmlns:a16="http://schemas.microsoft.com/office/drawing/2014/main" id="{223E3254-B2DD-0076-F15A-40582AB82BD6}"/>
                </a:ext>
              </a:extLst>
            </p:cNvPr>
            <p:cNvSpPr/>
            <p:nvPr/>
          </p:nvSpPr>
          <p:spPr>
            <a:xfrm>
              <a:off x="2200513" y="3643250"/>
              <a:ext cx="55150" cy="137750"/>
            </a:xfrm>
            <a:custGeom>
              <a:avLst/>
              <a:gdLst/>
              <a:ahLst/>
              <a:cxnLst/>
              <a:rect l="l" t="t" r="r" b="b"/>
              <a:pathLst>
                <a:path w="2206" h="5510" extrusionOk="0">
                  <a:moveTo>
                    <a:pt x="0" y="0"/>
                  </a:moveTo>
                  <a:lnTo>
                    <a:pt x="0" y="1927"/>
                  </a:lnTo>
                  <a:lnTo>
                    <a:pt x="551" y="1927"/>
                  </a:lnTo>
                  <a:lnTo>
                    <a:pt x="551" y="587"/>
                  </a:lnTo>
                  <a:cubicBezTo>
                    <a:pt x="551" y="565"/>
                    <a:pt x="565" y="551"/>
                    <a:pt x="584" y="551"/>
                  </a:cubicBezTo>
                  <a:lnTo>
                    <a:pt x="1066" y="551"/>
                  </a:lnTo>
                  <a:cubicBezTo>
                    <a:pt x="1088" y="551"/>
                    <a:pt x="1102" y="565"/>
                    <a:pt x="1102" y="587"/>
                  </a:cubicBezTo>
                  <a:lnTo>
                    <a:pt x="1102" y="1927"/>
                  </a:lnTo>
                  <a:lnTo>
                    <a:pt x="1377" y="1927"/>
                  </a:lnTo>
                  <a:cubicBezTo>
                    <a:pt x="1528" y="1927"/>
                    <a:pt x="1652" y="2051"/>
                    <a:pt x="1652" y="2203"/>
                  </a:cubicBezTo>
                  <a:lnTo>
                    <a:pt x="1652" y="3304"/>
                  </a:lnTo>
                  <a:lnTo>
                    <a:pt x="1652" y="3331"/>
                  </a:lnTo>
                  <a:cubicBezTo>
                    <a:pt x="1652" y="3345"/>
                    <a:pt x="1647" y="3359"/>
                    <a:pt x="1644" y="3373"/>
                  </a:cubicBezTo>
                  <a:cubicBezTo>
                    <a:pt x="1644" y="3381"/>
                    <a:pt x="1641" y="3387"/>
                    <a:pt x="1638" y="3395"/>
                  </a:cubicBezTo>
                  <a:cubicBezTo>
                    <a:pt x="1611" y="3472"/>
                    <a:pt x="1548" y="3538"/>
                    <a:pt x="1468" y="3565"/>
                  </a:cubicBezTo>
                  <a:cubicBezTo>
                    <a:pt x="1440" y="3577"/>
                    <a:pt x="1410" y="3582"/>
                    <a:pt x="1380" y="3582"/>
                  </a:cubicBezTo>
                  <a:lnTo>
                    <a:pt x="1104" y="3582"/>
                  </a:lnTo>
                  <a:lnTo>
                    <a:pt x="1104" y="4925"/>
                  </a:lnTo>
                  <a:cubicBezTo>
                    <a:pt x="1104" y="4945"/>
                    <a:pt x="1091" y="4958"/>
                    <a:pt x="1069" y="4958"/>
                  </a:cubicBezTo>
                  <a:lnTo>
                    <a:pt x="587" y="4958"/>
                  </a:lnTo>
                  <a:cubicBezTo>
                    <a:pt x="568" y="4958"/>
                    <a:pt x="554" y="4945"/>
                    <a:pt x="554" y="4925"/>
                  </a:cubicBezTo>
                  <a:lnTo>
                    <a:pt x="554" y="3582"/>
                  </a:lnTo>
                  <a:lnTo>
                    <a:pt x="3" y="3582"/>
                  </a:lnTo>
                  <a:lnTo>
                    <a:pt x="3" y="5234"/>
                  </a:lnTo>
                  <a:lnTo>
                    <a:pt x="3" y="5509"/>
                  </a:lnTo>
                  <a:lnTo>
                    <a:pt x="1930" y="5509"/>
                  </a:lnTo>
                  <a:cubicBezTo>
                    <a:pt x="2082" y="5509"/>
                    <a:pt x="2206" y="5385"/>
                    <a:pt x="2206" y="5234"/>
                  </a:cubicBezTo>
                  <a:lnTo>
                    <a:pt x="2206" y="2481"/>
                  </a:lnTo>
                  <a:lnTo>
                    <a:pt x="2206" y="1930"/>
                  </a:lnTo>
                  <a:lnTo>
                    <a:pt x="22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981;p116">
              <a:extLst>
                <a:ext uri="{FF2B5EF4-FFF2-40B4-BE49-F238E27FC236}">
                  <a16:creationId xmlns:a16="http://schemas.microsoft.com/office/drawing/2014/main" id="{0DB57432-B472-2CC8-6BBE-E0DABDA56B01}"/>
                </a:ext>
              </a:extLst>
            </p:cNvPr>
            <p:cNvSpPr/>
            <p:nvPr/>
          </p:nvSpPr>
          <p:spPr>
            <a:xfrm>
              <a:off x="2145513" y="3615725"/>
              <a:ext cx="55100" cy="27550"/>
            </a:xfrm>
            <a:custGeom>
              <a:avLst/>
              <a:gdLst/>
              <a:ahLst/>
              <a:cxnLst/>
              <a:rect l="l" t="t" r="r" b="b"/>
              <a:pathLst>
                <a:path w="2204" h="1102" extrusionOk="0">
                  <a:moveTo>
                    <a:pt x="1099" y="0"/>
                  </a:moveTo>
                  <a:cubicBezTo>
                    <a:pt x="829" y="8"/>
                    <a:pt x="579" y="141"/>
                    <a:pt x="430" y="369"/>
                  </a:cubicBezTo>
                  <a:lnTo>
                    <a:pt x="45" y="950"/>
                  </a:lnTo>
                  <a:cubicBezTo>
                    <a:pt x="15" y="994"/>
                    <a:pt x="1" y="1049"/>
                    <a:pt x="1" y="1101"/>
                  </a:cubicBezTo>
                  <a:lnTo>
                    <a:pt x="2203" y="1101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982;p116">
              <a:extLst>
                <a:ext uri="{FF2B5EF4-FFF2-40B4-BE49-F238E27FC236}">
                  <a16:creationId xmlns:a16="http://schemas.microsoft.com/office/drawing/2014/main" id="{89367A55-763F-B213-B653-CBDF3374A7DC}"/>
                </a:ext>
              </a:extLst>
            </p:cNvPr>
            <p:cNvSpPr/>
            <p:nvPr/>
          </p:nvSpPr>
          <p:spPr>
            <a:xfrm>
              <a:off x="2200513" y="3615725"/>
              <a:ext cx="55075" cy="27550"/>
            </a:xfrm>
            <a:custGeom>
              <a:avLst/>
              <a:gdLst/>
              <a:ahLst/>
              <a:cxnLst/>
              <a:rect l="l" t="t" r="r" b="b"/>
              <a:pathLst>
                <a:path w="2203" h="1102" extrusionOk="0">
                  <a:moveTo>
                    <a:pt x="0" y="0"/>
                  </a:moveTo>
                  <a:lnTo>
                    <a:pt x="0" y="1101"/>
                  </a:lnTo>
                  <a:lnTo>
                    <a:pt x="2203" y="1101"/>
                  </a:lnTo>
                  <a:cubicBezTo>
                    <a:pt x="2203" y="1046"/>
                    <a:pt x="2184" y="994"/>
                    <a:pt x="2156" y="950"/>
                  </a:cubicBezTo>
                  <a:lnTo>
                    <a:pt x="1771" y="369"/>
                  </a:lnTo>
                  <a:cubicBezTo>
                    <a:pt x="1619" y="146"/>
                    <a:pt x="1371" y="8"/>
                    <a:pt x="1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983;p116">
              <a:extLst>
                <a:ext uri="{FF2B5EF4-FFF2-40B4-BE49-F238E27FC236}">
                  <a16:creationId xmlns:a16="http://schemas.microsoft.com/office/drawing/2014/main" id="{209FAAFB-CB7B-A579-1459-562070D078F0}"/>
                </a:ext>
              </a:extLst>
            </p:cNvPr>
            <p:cNvSpPr/>
            <p:nvPr/>
          </p:nvSpPr>
          <p:spPr>
            <a:xfrm>
              <a:off x="2145463" y="3560650"/>
              <a:ext cx="55075" cy="41325"/>
            </a:xfrm>
            <a:custGeom>
              <a:avLst/>
              <a:gdLst/>
              <a:ahLst/>
              <a:cxnLst/>
              <a:rect l="l" t="t" r="r" b="b"/>
              <a:pathLst>
                <a:path w="2203" h="1653" extrusionOk="0">
                  <a:moveTo>
                    <a:pt x="1701" y="1"/>
                  </a:moveTo>
                  <a:cubicBezTo>
                    <a:pt x="1633" y="1"/>
                    <a:pt x="1564" y="15"/>
                    <a:pt x="1500" y="39"/>
                  </a:cubicBezTo>
                  <a:lnTo>
                    <a:pt x="347" y="499"/>
                  </a:lnTo>
                  <a:cubicBezTo>
                    <a:pt x="138" y="582"/>
                    <a:pt x="0" y="785"/>
                    <a:pt x="0" y="1014"/>
                  </a:cubicBezTo>
                  <a:lnTo>
                    <a:pt x="0" y="1377"/>
                  </a:lnTo>
                  <a:cubicBezTo>
                    <a:pt x="0" y="1529"/>
                    <a:pt x="124" y="1653"/>
                    <a:pt x="275" y="1653"/>
                  </a:cubicBezTo>
                  <a:lnTo>
                    <a:pt x="2202" y="1653"/>
                  </a:lnTo>
                  <a:lnTo>
                    <a:pt x="2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984;p116">
              <a:extLst>
                <a:ext uri="{FF2B5EF4-FFF2-40B4-BE49-F238E27FC236}">
                  <a16:creationId xmlns:a16="http://schemas.microsoft.com/office/drawing/2014/main" id="{B7529122-1208-021D-1997-87A1B8D7ECB9}"/>
                </a:ext>
              </a:extLst>
            </p:cNvPr>
            <p:cNvSpPr/>
            <p:nvPr/>
          </p:nvSpPr>
          <p:spPr>
            <a:xfrm>
              <a:off x="2159213" y="3691425"/>
              <a:ext cx="41325" cy="41325"/>
            </a:xfrm>
            <a:custGeom>
              <a:avLst/>
              <a:gdLst/>
              <a:ahLst/>
              <a:cxnLst/>
              <a:rect l="l" t="t" r="r" b="b"/>
              <a:pathLst>
                <a:path w="1653" h="1653" extrusionOk="0">
                  <a:moveTo>
                    <a:pt x="276" y="0"/>
                  </a:moveTo>
                  <a:cubicBezTo>
                    <a:pt x="125" y="0"/>
                    <a:pt x="1" y="124"/>
                    <a:pt x="1" y="276"/>
                  </a:cubicBezTo>
                  <a:lnTo>
                    <a:pt x="1" y="1377"/>
                  </a:lnTo>
                  <a:cubicBezTo>
                    <a:pt x="1" y="1528"/>
                    <a:pt x="125" y="1652"/>
                    <a:pt x="276" y="1652"/>
                  </a:cubicBezTo>
                  <a:lnTo>
                    <a:pt x="1652" y="1652"/>
                  </a:lnTo>
                  <a:lnTo>
                    <a:pt x="16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985;p116">
              <a:extLst>
                <a:ext uri="{FF2B5EF4-FFF2-40B4-BE49-F238E27FC236}">
                  <a16:creationId xmlns:a16="http://schemas.microsoft.com/office/drawing/2014/main" id="{5BEDF737-E505-C379-922E-34A7BB8CFC50}"/>
                </a:ext>
              </a:extLst>
            </p:cNvPr>
            <p:cNvSpPr/>
            <p:nvPr/>
          </p:nvSpPr>
          <p:spPr>
            <a:xfrm>
              <a:off x="2241538" y="3726600"/>
              <a:ext cx="150" cy="1050"/>
            </a:xfrm>
            <a:custGeom>
              <a:avLst/>
              <a:gdLst/>
              <a:ahLst/>
              <a:cxnLst/>
              <a:rect l="l" t="t" r="r" b="b"/>
              <a:pathLst>
                <a:path w="6" h="42" extrusionOk="0">
                  <a:moveTo>
                    <a:pt x="6" y="0"/>
                  </a:moveTo>
                  <a:cubicBezTo>
                    <a:pt x="6" y="14"/>
                    <a:pt x="3" y="28"/>
                    <a:pt x="0" y="42"/>
                  </a:cubicBezTo>
                  <a:cubicBezTo>
                    <a:pt x="3" y="28"/>
                    <a:pt x="6" y="14"/>
                    <a:pt x="6" y="0"/>
                  </a:cubicBezTo>
                  <a:close/>
                </a:path>
              </a:pathLst>
            </a:custGeom>
            <a:solidFill>
              <a:srgbClr val="B6B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986;p116">
              <a:extLst>
                <a:ext uri="{FF2B5EF4-FFF2-40B4-BE49-F238E27FC236}">
                  <a16:creationId xmlns:a16="http://schemas.microsoft.com/office/drawing/2014/main" id="{C8E56F72-2B02-6CC5-8D9A-EBD0C945D5DD}"/>
                </a:ext>
              </a:extLst>
            </p:cNvPr>
            <p:cNvSpPr/>
            <p:nvPr/>
          </p:nvSpPr>
          <p:spPr>
            <a:xfrm>
              <a:off x="2237138" y="3728100"/>
              <a:ext cx="4200" cy="4300"/>
            </a:xfrm>
            <a:custGeom>
              <a:avLst/>
              <a:gdLst/>
              <a:ahLst/>
              <a:cxnLst/>
              <a:rect l="l" t="t" r="r" b="b"/>
              <a:pathLst>
                <a:path w="168" h="172" extrusionOk="0">
                  <a:moveTo>
                    <a:pt x="168" y="1"/>
                  </a:moveTo>
                  <a:cubicBezTo>
                    <a:pt x="140" y="78"/>
                    <a:pt x="80" y="144"/>
                    <a:pt x="0" y="171"/>
                  </a:cubicBezTo>
                  <a:cubicBezTo>
                    <a:pt x="80" y="144"/>
                    <a:pt x="140" y="83"/>
                    <a:pt x="168" y="1"/>
                  </a:cubicBezTo>
                  <a:close/>
                </a:path>
              </a:pathLst>
            </a:custGeom>
            <a:solidFill>
              <a:srgbClr val="B6B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987;p116">
              <a:extLst>
                <a:ext uri="{FF2B5EF4-FFF2-40B4-BE49-F238E27FC236}">
                  <a16:creationId xmlns:a16="http://schemas.microsoft.com/office/drawing/2014/main" id="{214E271A-41F5-A20F-7AD6-0F2D8220D070}"/>
                </a:ext>
              </a:extLst>
            </p:cNvPr>
            <p:cNvSpPr/>
            <p:nvPr/>
          </p:nvSpPr>
          <p:spPr>
            <a:xfrm>
              <a:off x="2200513" y="3533125"/>
              <a:ext cx="20675" cy="13800"/>
            </a:xfrm>
            <a:custGeom>
              <a:avLst/>
              <a:gdLst/>
              <a:ahLst/>
              <a:cxnLst/>
              <a:rect l="l" t="t" r="r" b="b"/>
              <a:pathLst>
                <a:path w="827" h="552" extrusionOk="0">
                  <a:moveTo>
                    <a:pt x="0" y="1"/>
                  </a:moveTo>
                  <a:lnTo>
                    <a:pt x="0" y="551"/>
                  </a:lnTo>
                  <a:lnTo>
                    <a:pt x="551" y="551"/>
                  </a:lnTo>
                  <a:cubicBezTo>
                    <a:pt x="702" y="551"/>
                    <a:pt x="826" y="427"/>
                    <a:pt x="826" y="276"/>
                  </a:cubicBezTo>
                  <a:cubicBezTo>
                    <a:pt x="826" y="125"/>
                    <a:pt x="702" y="1"/>
                    <a:pt x="5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988;p116">
              <a:extLst>
                <a:ext uri="{FF2B5EF4-FFF2-40B4-BE49-F238E27FC236}">
                  <a16:creationId xmlns:a16="http://schemas.microsoft.com/office/drawing/2014/main" id="{B5BB652B-0AB2-3542-9BA2-39FEAF6557A4}"/>
                </a:ext>
              </a:extLst>
            </p:cNvPr>
            <p:cNvSpPr/>
            <p:nvPr/>
          </p:nvSpPr>
          <p:spPr>
            <a:xfrm>
              <a:off x="2200363" y="3560650"/>
              <a:ext cx="55225" cy="41325"/>
            </a:xfrm>
            <a:custGeom>
              <a:avLst/>
              <a:gdLst/>
              <a:ahLst/>
              <a:cxnLst/>
              <a:rect l="l" t="t" r="r" b="b"/>
              <a:pathLst>
                <a:path w="2209" h="1653" extrusionOk="0">
                  <a:moveTo>
                    <a:pt x="1" y="1"/>
                  </a:moveTo>
                  <a:lnTo>
                    <a:pt x="1" y="1653"/>
                  </a:lnTo>
                  <a:lnTo>
                    <a:pt x="1934" y="1653"/>
                  </a:lnTo>
                  <a:cubicBezTo>
                    <a:pt x="2085" y="1653"/>
                    <a:pt x="2209" y="1529"/>
                    <a:pt x="2209" y="1377"/>
                  </a:cubicBezTo>
                  <a:lnTo>
                    <a:pt x="2209" y="1014"/>
                  </a:lnTo>
                  <a:cubicBezTo>
                    <a:pt x="2209" y="785"/>
                    <a:pt x="2071" y="587"/>
                    <a:pt x="1859" y="499"/>
                  </a:cubicBezTo>
                  <a:lnTo>
                    <a:pt x="703" y="39"/>
                  </a:lnTo>
                  <a:cubicBezTo>
                    <a:pt x="640" y="12"/>
                    <a:pt x="571" y="1"/>
                    <a:pt x="5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989;p116">
              <a:extLst>
                <a:ext uri="{FF2B5EF4-FFF2-40B4-BE49-F238E27FC236}">
                  <a16:creationId xmlns:a16="http://schemas.microsoft.com/office/drawing/2014/main" id="{629B1BD0-B6C4-B089-65E8-C2479B86AC63}"/>
                </a:ext>
              </a:extLst>
            </p:cNvPr>
            <p:cNvSpPr/>
            <p:nvPr/>
          </p:nvSpPr>
          <p:spPr>
            <a:xfrm>
              <a:off x="2179863" y="3533125"/>
              <a:ext cx="20675" cy="13800"/>
            </a:xfrm>
            <a:custGeom>
              <a:avLst/>
              <a:gdLst/>
              <a:ahLst/>
              <a:cxnLst/>
              <a:rect l="l" t="t" r="r" b="b"/>
              <a:pathLst>
                <a:path w="827" h="552" extrusionOk="0">
                  <a:moveTo>
                    <a:pt x="276" y="1"/>
                  </a:moveTo>
                  <a:cubicBezTo>
                    <a:pt x="124" y="1"/>
                    <a:pt x="1" y="125"/>
                    <a:pt x="1" y="276"/>
                  </a:cubicBezTo>
                  <a:cubicBezTo>
                    <a:pt x="1" y="427"/>
                    <a:pt x="124" y="551"/>
                    <a:pt x="276" y="551"/>
                  </a:cubicBezTo>
                  <a:lnTo>
                    <a:pt x="826" y="551"/>
                  </a:lnTo>
                  <a:lnTo>
                    <a:pt x="8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990;p116">
              <a:extLst>
                <a:ext uri="{FF2B5EF4-FFF2-40B4-BE49-F238E27FC236}">
                  <a16:creationId xmlns:a16="http://schemas.microsoft.com/office/drawing/2014/main" id="{F5722700-6AA1-F47D-9393-8185A38C1C1D}"/>
                </a:ext>
              </a:extLst>
            </p:cNvPr>
            <p:cNvSpPr/>
            <p:nvPr/>
          </p:nvSpPr>
          <p:spPr>
            <a:xfrm>
              <a:off x="2200363" y="3691350"/>
              <a:ext cx="41325" cy="41400"/>
            </a:xfrm>
            <a:custGeom>
              <a:avLst/>
              <a:gdLst/>
              <a:ahLst/>
              <a:cxnLst/>
              <a:rect l="l" t="t" r="r" b="b"/>
              <a:pathLst>
                <a:path w="1653" h="1656" extrusionOk="0">
                  <a:moveTo>
                    <a:pt x="1" y="1"/>
                  </a:moveTo>
                  <a:lnTo>
                    <a:pt x="1" y="1653"/>
                  </a:lnTo>
                  <a:lnTo>
                    <a:pt x="557" y="1655"/>
                  </a:lnTo>
                  <a:lnTo>
                    <a:pt x="1383" y="1655"/>
                  </a:lnTo>
                  <a:cubicBezTo>
                    <a:pt x="1413" y="1655"/>
                    <a:pt x="1443" y="1650"/>
                    <a:pt x="1471" y="1639"/>
                  </a:cubicBezTo>
                  <a:cubicBezTo>
                    <a:pt x="1551" y="1611"/>
                    <a:pt x="1611" y="1548"/>
                    <a:pt x="1639" y="1465"/>
                  </a:cubicBezTo>
                  <a:cubicBezTo>
                    <a:pt x="1644" y="1460"/>
                    <a:pt x="1644" y="1452"/>
                    <a:pt x="1647" y="1446"/>
                  </a:cubicBezTo>
                  <a:cubicBezTo>
                    <a:pt x="1650" y="1432"/>
                    <a:pt x="1653" y="1419"/>
                    <a:pt x="1653" y="1405"/>
                  </a:cubicBezTo>
                  <a:lnTo>
                    <a:pt x="1653" y="1377"/>
                  </a:lnTo>
                  <a:lnTo>
                    <a:pt x="1653" y="276"/>
                  </a:lnTo>
                  <a:cubicBezTo>
                    <a:pt x="1653" y="125"/>
                    <a:pt x="1529" y="1"/>
                    <a:pt x="1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991;p116">
              <a:extLst>
                <a:ext uri="{FF2B5EF4-FFF2-40B4-BE49-F238E27FC236}">
                  <a16:creationId xmlns:a16="http://schemas.microsoft.com/office/drawing/2014/main" id="{34834206-131E-7539-4011-1871A197BCAC}"/>
                </a:ext>
              </a:extLst>
            </p:cNvPr>
            <p:cNvSpPr/>
            <p:nvPr/>
          </p:nvSpPr>
          <p:spPr>
            <a:xfrm>
              <a:off x="2172988" y="3657025"/>
              <a:ext cx="13775" cy="34425"/>
            </a:xfrm>
            <a:custGeom>
              <a:avLst/>
              <a:gdLst/>
              <a:ahLst/>
              <a:cxnLst/>
              <a:rect l="l" t="t" r="r" b="b"/>
              <a:pathLst>
                <a:path w="551" h="1377" extrusionOk="0">
                  <a:moveTo>
                    <a:pt x="33" y="0"/>
                  </a:moveTo>
                  <a:cubicBezTo>
                    <a:pt x="14" y="0"/>
                    <a:pt x="0" y="14"/>
                    <a:pt x="0" y="36"/>
                  </a:cubicBezTo>
                  <a:lnTo>
                    <a:pt x="0" y="1376"/>
                  </a:lnTo>
                  <a:lnTo>
                    <a:pt x="551" y="1376"/>
                  </a:lnTo>
                  <a:lnTo>
                    <a:pt x="551" y="36"/>
                  </a:lnTo>
                  <a:cubicBezTo>
                    <a:pt x="551" y="14"/>
                    <a:pt x="537" y="0"/>
                    <a:pt x="5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992;p116">
              <a:extLst>
                <a:ext uri="{FF2B5EF4-FFF2-40B4-BE49-F238E27FC236}">
                  <a16:creationId xmlns:a16="http://schemas.microsoft.com/office/drawing/2014/main" id="{02826D61-A6AA-7F1F-8286-325E7AC94BEE}"/>
                </a:ext>
              </a:extLst>
            </p:cNvPr>
            <p:cNvSpPr/>
            <p:nvPr/>
          </p:nvSpPr>
          <p:spPr>
            <a:xfrm>
              <a:off x="2172988" y="3732725"/>
              <a:ext cx="13775" cy="34425"/>
            </a:xfrm>
            <a:custGeom>
              <a:avLst/>
              <a:gdLst/>
              <a:ahLst/>
              <a:cxnLst/>
              <a:rect l="l" t="t" r="r" b="b"/>
              <a:pathLst>
                <a:path w="551" h="1377" extrusionOk="0">
                  <a:moveTo>
                    <a:pt x="0" y="0"/>
                  </a:moveTo>
                  <a:lnTo>
                    <a:pt x="0" y="1344"/>
                  </a:lnTo>
                  <a:cubicBezTo>
                    <a:pt x="0" y="1363"/>
                    <a:pt x="14" y="1377"/>
                    <a:pt x="33" y="1377"/>
                  </a:cubicBezTo>
                  <a:lnTo>
                    <a:pt x="515" y="1377"/>
                  </a:lnTo>
                  <a:cubicBezTo>
                    <a:pt x="537" y="1377"/>
                    <a:pt x="551" y="1363"/>
                    <a:pt x="551" y="1344"/>
                  </a:cubicBezTo>
                  <a:lnTo>
                    <a:pt x="5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993;p116">
              <a:extLst>
                <a:ext uri="{FF2B5EF4-FFF2-40B4-BE49-F238E27FC236}">
                  <a16:creationId xmlns:a16="http://schemas.microsoft.com/office/drawing/2014/main" id="{B6BC5B3F-10E9-ADEF-7507-6E9A569E59A1}"/>
                </a:ext>
              </a:extLst>
            </p:cNvPr>
            <p:cNvSpPr/>
            <p:nvPr/>
          </p:nvSpPr>
          <p:spPr>
            <a:xfrm>
              <a:off x="2214288" y="3657025"/>
              <a:ext cx="13775" cy="34425"/>
            </a:xfrm>
            <a:custGeom>
              <a:avLst/>
              <a:gdLst/>
              <a:ahLst/>
              <a:cxnLst/>
              <a:rect l="l" t="t" r="r" b="b"/>
              <a:pathLst>
                <a:path w="551" h="1377" extrusionOk="0">
                  <a:moveTo>
                    <a:pt x="33" y="0"/>
                  </a:moveTo>
                  <a:cubicBezTo>
                    <a:pt x="14" y="0"/>
                    <a:pt x="0" y="14"/>
                    <a:pt x="0" y="36"/>
                  </a:cubicBezTo>
                  <a:lnTo>
                    <a:pt x="0" y="1376"/>
                  </a:lnTo>
                  <a:lnTo>
                    <a:pt x="551" y="1376"/>
                  </a:lnTo>
                  <a:lnTo>
                    <a:pt x="551" y="36"/>
                  </a:lnTo>
                  <a:cubicBezTo>
                    <a:pt x="551" y="14"/>
                    <a:pt x="537" y="0"/>
                    <a:pt x="5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994;p116">
              <a:extLst>
                <a:ext uri="{FF2B5EF4-FFF2-40B4-BE49-F238E27FC236}">
                  <a16:creationId xmlns:a16="http://schemas.microsoft.com/office/drawing/2014/main" id="{DD8DB5DA-CAB9-DE32-E68D-2ED96D40DB86}"/>
                </a:ext>
              </a:extLst>
            </p:cNvPr>
            <p:cNvSpPr/>
            <p:nvPr/>
          </p:nvSpPr>
          <p:spPr>
            <a:xfrm>
              <a:off x="2214288" y="3732725"/>
              <a:ext cx="13775" cy="34425"/>
            </a:xfrm>
            <a:custGeom>
              <a:avLst/>
              <a:gdLst/>
              <a:ahLst/>
              <a:cxnLst/>
              <a:rect l="l" t="t" r="r" b="b"/>
              <a:pathLst>
                <a:path w="551" h="1377" extrusionOk="0">
                  <a:moveTo>
                    <a:pt x="0" y="0"/>
                  </a:moveTo>
                  <a:lnTo>
                    <a:pt x="0" y="1344"/>
                  </a:lnTo>
                  <a:cubicBezTo>
                    <a:pt x="0" y="1363"/>
                    <a:pt x="14" y="1377"/>
                    <a:pt x="33" y="1377"/>
                  </a:cubicBezTo>
                  <a:lnTo>
                    <a:pt x="515" y="1377"/>
                  </a:lnTo>
                  <a:cubicBezTo>
                    <a:pt x="537" y="1377"/>
                    <a:pt x="551" y="1363"/>
                    <a:pt x="551" y="1344"/>
                  </a:cubicBezTo>
                  <a:lnTo>
                    <a:pt x="5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>
          <a:extLst>
            <a:ext uri="{FF2B5EF4-FFF2-40B4-BE49-F238E27FC236}">
              <a16:creationId xmlns:a16="http://schemas.microsoft.com/office/drawing/2014/main" id="{22C9D321-5766-654B-7E1F-5382DE8B0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73">
            <a:extLst>
              <a:ext uri="{FF2B5EF4-FFF2-40B4-BE49-F238E27FC236}">
                <a16:creationId xmlns:a16="http://schemas.microsoft.com/office/drawing/2014/main" id="{78FF2BD6-759D-0FE3-ECFF-1C4C291B49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100" y="484979"/>
            <a:ext cx="77178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ROLES IMPLEMENTATION</a:t>
            </a:r>
            <a:endParaRPr dirty="0"/>
          </a:p>
        </p:txBody>
      </p:sp>
      <p:sp>
        <p:nvSpPr>
          <p:cNvPr id="1344" name="CasellaDiTesto 1343">
            <a:extLst>
              <a:ext uri="{FF2B5EF4-FFF2-40B4-BE49-F238E27FC236}">
                <a16:creationId xmlns:a16="http://schemas.microsoft.com/office/drawing/2014/main" id="{7B3462ED-C43C-2AC7-37CD-A2CF0ABB672C}"/>
              </a:ext>
            </a:extLst>
          </p:cNvPr>
          <p:cNvSpPr txBox="1"/>
          <p:nvPr/>
        </p:nvSpPr>
        <p:spPr>
          <a:xfrm>
            <a:off x="822325" y="1183379"/>
            <a:ext cx="749935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it-IT" sz="1600" dirty="0">
                <a:solidFill>
                  <a:schemeClr val="dk2"/>
                </a:solidFill>
                <a:latin typeface="Titillium Web"/>
                <a:sym typeface="Titillium Web"/>
              </a:rPr>
              <a:t>For each host </a:t>
            </a:r>
            <a:r>
              <a:rPr lang="it-IT" sz="1600" dirty="0" err="1">
                <a:solidFill>
                  <a:schemeClr val="dk2"/>
                </a:solidFill>
                <a:latin typeface="Titillium Web"/>
                <a:sym typeface="Titillium Web"/>
              </a:rPr>
              <a:t>we</a:t>
            </a:r>
            <a:r>
              <a:rPr lang="it-IT" sz="1600" dirty="0">
                <a:solidFill>
                  <a:schemeClr val="dk2"/>
                </a:solidFill>
                <a:latin typeface="Titillium Web"/>
                <a:sym typeface="Titillium Web"/>
              </a:rPr>
              <a:t> check </a:t>
            </a:r>
            <a:r>
              <a:rPr lang="it-IT" sz="1600" dirty="0" err="1">
                <a:solidFill>
                  <a:schemeClr val="dk2"/>
                </a:solidFill>
                <a:latin typeface="Titillium Web"/>
                <a:sym typeface="Titillium Web"/>
              </a:rPr>
              <a:t>his</a:t>
            </a:r>
            <a:r>
              <a:rPr lang="it-IT" sz="1600" dirty="0">
                <a:solidFill>
                  <a:schemeClr val="dk2"/>
                </a:solidFill>
                <a:latin typeface="Titillium Web"/>
                <a:sym typeface="Titillium Web"/>
              </a:rPr>
              <a:t> </a:t>
            </a:r>
            <a:r>
              <a:rPr lang="it-IT" sz="1600" dirty="0" err="1">
                <a:solidFill>
                  <a:schemeClr val="dk2"/>
                </a:solidFill>
                <a:latin typeface="Titillium Web"/>
                <a:sym typeface="Titillium Web"/>
              </a:rPr>
              <a:t>role</a:t>
            </a:r>
            <a:r>
              <a:rPr lang="it-IT" sz="1600" dirty="0">
                <a:solidFill>
                  <a:schemeClr val="dk2"/>
                </a:solidFill>
                <a:latin typeface="Titillium Web"/>
                <a:sym typeface="Titillium Web"/>
              </a:rPr>
              <a:t> in </a:t>
            </a:r>
            <a:r>
              <a:rPr lang="it-IT" sz="1600" dirty="0" err="1">
                <a:solidFill>
                  <a:schemeClr val="dk2"/>
                </a:solidFill>
                <a:latin typeface="Titillium Web"/>
                <a:sym typeface="Titillium Web"/>
              </a:rPr>
              <a:t>every</a:t>
            </a:r>
            <a:r>
              <a:rPr lang="it-IT" sz="1600" dirty="0">
                <a:solidFill>
                  <a:schemeClr val="dk2"/>
                </a:solidFill>
                <a:latin typeface="Titillium Web"/>
                <a:sym typeface="Titillium Web"/>
              </a:rPr>
              <a:t> Security Domain:</a:t>
            </a:r>
          </a:p>
          <a:p>
            <a:pPr marL="457200" indent="-317500">
              <a:lnSpc>
                <a:spcPct val="300000"/>
              </a:lnSpc>
              <a:buClr>
                <a:schemeClr val="dk2"/>
              </a:buClr>
              <a:buSzPts val="1400"/>
              <a:buFont typeface="Titillium Web"/>
              <a:buChar char="●"/>
            </a:pPr>
            <a:r>
              <a:rPr lang="it-IT" sz="1600" b="1" dirty="0" err="1">
                <a:solidFill>
                  <a:schemeClr val="dk2"/>
                </a:solidFill>
                <a:latin typeface="Titillium Web"/>
                <a:sym typeface="Titillium Web"/>
              </a:rPr>
              <a:t>SenderOnly</a:t>
            </a:r>
            <a:r>
              <a:rPr lang="it-IT" sz="1600" dirty="0">
                <a:solidFill>
                  <a:schemeClr val="dk2"/>
                </a:solidFill>
                <a:latin typeface="Titillium Web"/>
                <a:sym typeface="Titillium Web"/>
              </a:rPr>
              <a:t>: </a:t>
            </a:r>
            <a:r>
              <a:rPr lang="en-US" sz="1600" dirty="0">
                <a:solidFill>
                  <a:schemeClr val="dk2"/>
                </a:solidFill>
                <a:latin typeface="Titillium Web"/>
                <a:sym typeface="Titillium Web"/>
              </a:rPr>
              <a:t>only ping in inbound and outbound is allowed.</a:t>
            </a:r>
            <a:endParaRPr lang="it-IT" sz="1600" dirty="0">
              <a:solidFill>
                <a:schemeClr val="dk2"/>
              </a:solidFill>
              <a:latin typeface="Titillium Web"/>
              <a:sym typeface="Titillium Web"/>
            </a:endParaRPr>
          </a:p>
          <a:p>
            <a:pPr marL="457200" indent="-317500">
              <a:lnSpc>
                <a:spcPct val="300000"/>
              </a:lnSpc>
              <a:buClr>
                <a:schemeClr val="dk2"/>
              </a:buClr>
              <a:buSzPts val="1400"/>
              <a:buFont typeface="Titillium Web"/>
              <a:buChar char="●"/>
            </a:pPr>
            <a:r>
              <a:rPr lang="it-IT" sz="1600" b="1" dirty="0" err="1">
                <a:solidFill>
                  <a:schemeClr val="dk2"/>
                </a:solidFill>
                <a:latin typeface="Titillium Web"/>
                <a:sym typeface="Titillium Web"/>
              </a:rPr>
              <a:t>ReceiverOnly</a:t>
            </a:r>
            <a:r>
              <a:rPr lang="it-IT" sz="1600" dirty="0">
                <a:solidFill>
                  <a:schemeClr val="dk2"/>
                </a:solidFill>
                <a:latin typeface="Titillium Web"/>
                <a:sym typeface="Titillium Web"/>
              </a:rPr>
              <a:t>: </a:t>
            </a:r>
            <a:r>
              <a:rPr lang="en-US" sz="1600" dirty="0">
                <a:solidFill>
                  <a:schemeClr val="dk2"/>
                </a:solidFill>
                <a:latin typeface="Titillium Web"/>
                <a:sym typeface="Titillium Web"/>
              </a:rPr>
              <a:t>outbound isn’t allowed, inbound is the same.</a:t>
            </a:r>
            <a:endParaRPr lang="it-IT" sz="1600" dirty="0">
              <a:solidFill>
                <a:schemeClr val="dk2"/>
              </a:solidFill>
              <a:latin typeface="Titillium Web"/>
              <a:sym typeface="Titillium Web"/>
            </a:endParaRPr>
          </a:p>
          <a:p>
            <a:pPr marL="457200" indent="-317500">
              <a:lnSpc>
                <a:spcPct val="300000"/>
              </a:lnSpc>
              <a:buClr>
                <a:schemeClr val="dk2"/>
              </a:buClr>
              <a:buSzPts val="1400"/>
              <a:buFont typeface="Titillium Web"/>
              <a:buChar char="●"/>
            </a:pPr>
            <a:r>
              <a:rPr lang="it-IT" sz="1600" b="1" dirty="0" err="1">
                <a:solidFill>
                  <a:schemeClr val="dk2"/>
                </a:solidFill>
                <a:latin typeface="Titillium Web"/>
                <a:sym typeface="Titillium Web"/>
              </a:rPr>
              <a:t>Both</a:t>
            </a:r>
            <a:r>
              <a:rPr lang="it-IT" sz="1600" dirty="0">
                <a:solidFill>
                  <a:schemeClr val="dk2"/>
                </a:solidFill>
                <a:latin typeface="Titillium Web"/>
                <a:sym typeface="Titillium Web"/>
              </a:rPr>
              <a:t>: </a:t>
            </a:r>
            <a:r>
              <a:rPr lang="en-US" sz="1600" dirty="0">
                <a:solidFill>
                  <a:schemeClr val="dk2"/>
                </a:solidFill>
                <a:latin typeface="Titillium Web"/>
                <a:sym typeface="Titillium Web"/>
              </a:rPr>
              <a:t>inbound and outbound are allowed.</a:t>
            </a:r>
            <a:endParaRPr lang="it-IT" sz="1600" dirty="0">
              <a:solidFill>
                <a:schemeClr val="dk2"/>
              </a:solidFill>
              <a:latin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3370608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2" name="Google Shape;6292;p12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9228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6294" name="Google Shape;6294;p122"/>
          <p:cNvSpPr txBox="1">
            <a:spLocks noGrp="1"/>
          </p:cNvSpPr>
          <p:nvPr>
            <p:ph type="body" idx="2"/>
          </p:nvPr>
        </p:nvSpPr>
        <p:spPr>
          <a:xfrm>
            <a:off x="2246337" y="4121150"/>
            <a:ext cx="4779376" cy="795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>
              <a:lnSpc>
                <a:spcPct val="100000"/>
              </a:lnSpc>
              <a:buNone/>
            </a:pPr>
            <a:r>
              <a:rPr lang="en-US" sz="1600" dirty="0">
                <a:cs typeface="Arial"/>
                <a:sym typeface="Arial"/>
              </a:rPr>
              <a:t>Big thanks to the people on the Nebula official Slack for their assistance and availability.</a:t>
            </a:r>
            <a:endParaRPr sz="1600" dirty="0">
              <a:cs typeface="Arial"/>
              <a:sym typeface="Arial"/>
            </a:endParaRPr>
          </a:p>
        </p:txBody>
      </p:sp>
      <p:sp>
        <p:nvSpPr>
          <p:cNvPr id="2" name="Google Shape;6294;p122">
            <a:extLst>
              <a:ext uri="{FF2B5EF4-FFF2-40B4-BE49-F238E27FC236}">
                <a16:creationId xmlns:a16="http://schemas.microsoft.com/office/drawing/2014/main" id="{7288A6BE-C0EA-BD6D-7ADF-E3CD666564A6}"/>
              </a:ext>
            </a:extLst>
          </p:cNvPr>
          <p:cNvSpPr txBox="1">
            <a:spLocks/>
          </p:cNvSpPr>
          <p:nvPr/>
        </p:nvSpPr>
        <p:spPr>
          <a:xfrm>
            <a:off x="4571999" y="1262800"/>
            <a:ext cx="4039975" cy="1745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●"/>
              <a:defRPr sz="1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04800" algn="l" rtl="0">
              <a:lnSpc>
                <a:spcPct val="107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itillium Web"/>
              <a:buChar char="○"/>
              <a:defRPr sz="12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itillium Web"/>
              <a:buChar char="■"/>
              <a:defRPr sz="12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itillium Web"/>
              <a:buChar char="●"/>
              <a:defRPr sz="12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itillium Web"/>
              <a:buChar char="○"/>
              <a:defRPr sz="12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itillium Web"/>
              <a:buChar char="■"/>
              <a:defRPr sz="12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itillium Web"/>
              <a:buChar char="●"/>
              <a:defRPr sz="12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itillium Web"/>
              <a:buChar char="○"/>
              <a:defRPr sz="12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Titillium Web"/>
              <a:buChar char="■"/>
              <a:defRPr sz="12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>
              <a:lnSpc>
                <a:spcPct val="100000"/>
              </a:lnSpc>
              <a:buFont typeface="Titillium Web"/>
              <a:buNone/>
            </a:pPr>
            <a:r>
              <a:rPr lang="en-US" dirty="0">
                <a:solidFill>
                  <a:schemeClr val="dk1"/>
                </a:solidFill>
              </a:rPr>
              <a:t>FUTURE DEVELOPMENT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sz="1600" dirty="0" err="1">
                <a:cs typeface="Arial"/>
                <a:sym typeface="Arial"/>
              </a:rPr>
              <a:t>Autogeneration</a:t>
            </a:r>
            <a:r>
              <a:rPr lang="en-US" sz="1600" dirty="0">
                <a:cs typeface="Arial"/>
                <a:sym typeface="Arial"/>
              </a:rPr>
              <a:t> of </a:t>
            </a:r>
            <a:r>
              <a:rPr lang="en-US" sz="1600" dirty="0" err="1">
                <a:cs typeface="Arial"/>
                <a:sym typeface="Arial"/>
              </a:rPr>
              <a:t>SecDom</a:t>
            </a:r>
            <a:r>
              <a:rPr lang="en-US" sz="1600" dirty="0">
                <a:cs typeface="Arial"/>
                <a:sym typeface="Arial"/>
              </a:rPr>
              <a:t> config files.</a:t>
            </a:r>
          </a:p>
          <a:p>
            <a:pPr>
              <a:lnSpc>
                <a:spcPct val="200000"/>
              </a:lnSpc>
            </a:pPr>
            <a:r>
              <a:rPr lang="en-US" sz="1600" dirty="0">
                <a:cs typeface="Arial"/>
                <a:sym typeface="Arial"/>
              </a:rPr>
              <a:t>Multi-lighthouse configuration</a:t>
            </a:r>
          </a:p>
        </p:txBody>
      </p:sp>
      <p:sp>
        <p:nvSpPr>
          <p:cNvPr id="5" name="Google Shape;6294;p122">
            <a:extLst>
              <a:ext uri="{FF2B5EF4-FFF2-40B4-BE49-F238E27FC236}">
                <a16:creationId xmlns:a16="http://schemas.microsoft.com/office/drawing/2014/main" id="{46A42EB6-2F3D-0D76-64F7-81B20C1BB536}"/>
              </a:ext>
            </a:extLst>
          </p:cNvPr>
          <p:cNvSpPr txBox="1">
            <a:spLocks/>
          </p:cNvSpPr>
          <p:nvPr/>
        </p:nvSpPr>
        <p:spPr>
          <a:xfrm>
            <a:off x="532025" y="1262800"/>
            <a:ext cx="3701400" cy="1745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●"/>
              <a:defRPr sz="1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04800" algn="l" rtl="0">
              <a:lnSpc>
                <a:spcPct val="107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itillium Web"/>
              <a:buChar char="○"/>
              <a:defRPr sz="12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itillium Web"/>
              <a:buChar char="■"/>
              <a:defRPr sz="12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itillium Web"/>
              <a:buChar char="●"/>
              <a:defRPr sz="12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itillium Web"/>
              <a:buChar char="○"/>
              <a:defRPr sz="12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itillium Web"/>
              <a:buChar char="■"/>
              <a:defRPr sz="12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itillium Web"/>
              <a:buChar char="●"/>
              <a:defRPr sz="12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itillium Web"/>
              <a:buChar char="○"/>
              <a:defRPr sz="12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Titillium Web"/>
              <a:buChar char="■"/>
              <a:defRPr sz="12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>
              <a:lnSpc>
                <a:spcPct val="100000"/>
              </a:lnSpc>
              <a:buFont typeface="Titillium Web"/>
              <a:buNone/>
            </a:pPr>
            <a:r>
              <a:rPr lang="en-US" dirty="0">
                <a:solidFill>
                  <a:schemeClr val="dk1"/>
                </a:solidFill>
              </a:rPr>
              <a:t>NEBULA CORE ISSUES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sz="1600" dirty="0">
                <a:cs typeface="Arial"/>
                <a:sym typeface="Arial"/>
              </a:rPr>
              <a:t>Unsafe host’s config file</a:t>
            </a:r>
          </a:p>
          <a:p>
            <a:pPr>
              <a:lnSpc>
                <a:spcPct val="200000"/>
              </a:lnSpc>
            </a:pPr>
            <a:r>
              <a:rPr lang="en-US" sz="1600" dirty="0">
                <a:cs typeface="Arial"/>
                <a:sym typeface="Arial"/>
              </a:rPr>
              <a:t>Unencrypted initial handshake</a:t>
            </a:r>
          </a:p>
          <a:p>
            <a:pPr>
              <a:lnSpc>
                <a:spcPct val="200000"/>
              </a:lnSpc>
            </a:pPr>
            <a:r>
              <a:rPr lang="en-US" sz="1600" dirty="0">
                <a:cs typeface="Arial"/>
                <a:sym typeface="Arial"/>
              </a:rPr>
              <a:t>Firewall rules limitation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67"/>
          <p:cNvSpPr txBox="1">
            <a:spLocks noGrp="1"/>
          </p:cNvSpPr>
          <p:nvPr>
            <p:ph type="title"/>
          </p:nvPr>
        </p:nvSpPr>
        <p:spPr>
          <a:xfrm>
            <a:off x="1755600" y="539500"/>
            <a:ext cx="5632800" cy="11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 BED</a:t>
            </a:r>
            <a:endParaRPr dirty="0"/>
          </a:p>
        </p:txBody>
      </p:sp>
      <p:sp>
        <p:nvSpPr>
          <p:cNvPr id="1110" name="Google Shape;1110;p67"/>
          <p:cNvSpPr txBox="1">
            <a:spLocks noGrp="1"/>
          </p:cNvSpPr>
          <p:nvPr>
            <p:ph type="body" idx="1"/>
          </p:nvPr>
        </p:nvSpPr>
        <p:spPr>
          <a:xfrm>
            <a:off x="2833694" y="1247832"/>
            <a:ext cx="3476612" cy="13569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VM running Debian 12 (Bookworm64)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Generated with Vagrant</a:t>
            </a:r>
          </a:p>
          <a:p>
            <a:pPr marL="285750" indent="-285750"/>
            <a:endParaRPr lang="en-US" dirty="0"/>
          </a:p>
          <a:p>
            <a:pPr marL="0" indent="0">
              <a:buNone/>
            </a:pPr>
            <a:r>
              <a:rPr lang="en-US" dirty="0"/>
              <a:t>Virtualized with VirtualBox</a:t>
            </a:r>
            <a:endParaRPr dirty="0"/>
          </a:p>
        </p:txBody>
      </p:sp>
      <p:sp>
        <p:nvSpPr>
          <p:cNvPr id="1111" name="Google Shape;1111;p67"/>
          <p:cNvSpPr txBox="1">
            <a:spLocks noGrp="1"/>
          </p:cNvSpPr>
          <p:nvPr>
            <p:ph type="body" idx="2"/>
          </p:nvPr>
        </p:nvSpPr>
        <p:spPr>
          <a:xfrm>
            <a:off x="2617779" y="3312621"/>
            <a:ext cx="4514700" cy="9734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dirty="0"/>
              <a:t>The machines runs on different subnets.</a:t>
            </a:r>
          </a:p>
          <a:p>
            <a:pPr marL="139700" indent="0">
              <a:buNone/>
            </a:pPr>
            <a:r>
              <a:rPr lang="en-US" dirty="0"/>
              <a:t> </a:t>
            </a:r>
          </a:p>
          <a:p>
            <a:pPr marL="139700" indent="0">
              <a:buNone/>
            </a:pPr>
            <a:r>
              <a:rPr lang="en-US" dirty="0"/>
              <a:t>A router allows to connect to the VM lighthouse</a:t>
            </a:r>
            <a:endParaRPr dirty="0"/>
          </a:p>
        </p:txBody>
      </p:sp>
      <p:pic>
        <p:nvPicPr>
          <p:cNvPr id="1026" name="Picture 2" descr="Vagrant (software) - Wikipedia">
            <a:extLst>
              <a:ext uri="{FF2B5EF4-FFF2-40B4-BE49-F238E27FC236}">
                <a16:creationId xmlns:a16="http://schemas.microsoft.com/office/drawing/2014/main" id="{F66F5735-8CDE-7A09-2328-D3F4B3D6F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124" y="1217561"/>
            <a:ext cx="1112810" cy="135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B47C761-B271-C580-970F-C9685EF97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157" y="2958718"/>
            <a:ext cx="1681258" cy="168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68"/>
          <p:cNvSpPr txBox="1">
            <a:spLocks noGrp="1"/>
          </p:cNvSpPr>
          <p:nvPr>
            <p:ph type="body" idx="2"/>
          </p:nvPr>
        </p:nvSpPr>
        <p:spPr>
          <a:xfrm>
            <a:off x="828000" y="3225362"/>
            <a:ext cx="2329200" cy="6862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Relying on Nebula’s “group” feature</a:t>
            </a:r>
            <a:endParaRPr dirty="0"/>
          </a:p>
        </p:txBody>
      </p:sp>
      <p:sp>
        <p:nvSpPr>
          <p:cNvPr id="1141" name="Google Shape;1141;p68"/>
          <p:cNvSpPr txBox="1">
            <a:spLocks noGrp="1"/>
          </p:cNvSpPr>
          <p:nvPr>
            <p:ph type="subTitle" idx="3"/>
          </p:nvPr>
        </p:nvSpPr>
        <p:spPr>
          <a:xfrm>
            <a:off x="828000" y="2802000"/>
            <a:ext cx="2329200" cy="54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NEBULA RULES</a:t>
            </a:r>
            <a:endParaRPr dirty="0"/>
          </a:p>
        </p:txBody>
      </p:sp>
      <p:sp>
        <p:nvSpPr>
          <p:cNvPr id="1142" name="Google Shape;1142;p68"/>
          <p:cNvSpPr txBox="1">
            <a:spLocks noGrp="1"/>
          </p:cNvSpPr>
          <p:nvPr>
            <p:ph type="subTitle" idx="1"/>
          </p:nvPr>
        </p:nvSpPr>
        <p:spPr>
          <a:xfrm>
            <a:off x="5986800" y="2802000"/>
            <a:ext cx="2329200" cy="54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</a:t>
            </a:r>
            <a:endParaRPr dirty="0"/>
          </a:p>
        </p:txBody>
      </p:sp>
      <p:sp>
        <p:nvSpPr>
          <p:cNvPr id="1143" name="Google Shape;1143;p68"/>
          <p:cNvSpPr txBox="1">
            <a:spLocks noGrp="1"/>
          </p:cNvSpPr>
          <p:nvPr>
            <p:ph type="title"/>
          </p:nvPr>
        </p:nvSpPr>
        <p:spPr>
          <a:xfrm>
            <a:off x="1755600" y="895350"/>
            <a:ext cx="5632800" cy="824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FIRST PROTOTYPE</a:t>
            </a:r>
            <a:endParaRPr dirty="0"/>
          </a:p>
        </p:txBody>
      </p:sp>
      <p:sp>
        <p:nvSpPr>
          <p:cNvPr id="1144" name="Google Shape;1144;p68"/>
          <p:cNvSpPr txBox="1">
            <a:spLocks noGrp="1"/>
          </p:cNvSpPr>
          <p:nvPr>
            <p:ph type="body" idx="4"/>
          </p:nvPr>
        </p:nvSpPr>
        <p:spPr>
          <a:xfrm>
            <a:off x="5986800" y="3225362"/>
            <a:ext cx="23292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Shell script</a:t>
            </a:r>
            <a:endParaRPr dirty="0"/>
          </a:p>
        </p:txBody>
      </p:sp>
      <p:sp>
        <p:nvSpPr>
          <p:cNvPr id="1145" name="Google Shape;1145;p68"/>
          <p:cNvSpPr txBox="1">
            <a:spLocks noGrp="1"/>
          </p:cNvSpPr>
          <p:nvPr>
            <p:ph type="body" idx="5"/>
          </p:nvPr>
        </p:nvSpPr>
        <p:spPr>
          <a:xfrm>
            <a:off x="3407400" y="3225362"/>
            <a:ext cx="2329200" cy="870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List of host with all data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JSON format</a:t>
            </a:r>
            <a:endParaRPr dirty="0"/>
          </a:p>
        </p:txBody>
      </p:sp>
      <p:sp>
        <p:nvSpPr>
          <p:cNvPr id="1146" name="Google Shape;1146;p68"/>
          <p:cNvSpPr txBox="1">
            <a:spLocks noGrp="1"/>
          </p:cNvSpPr>
          <p:nvPr>
            <p:ph type="subTitle" idx="6"/>
          </p:nvPr>
        </p:nvSpPr>
        <p:spPr>
          <a:xfrm>
            <a:off x="3407400" y="2802000"/>
            <a:ext cx="2329200" cy="54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CONFIG FILE</a:t>
            </a:r>
            <a:endParaRPr dirty="0"/>
          </a:p>
        </p:txBody>
      </p:sp>
      <p:grpSp>
        <p:nvGrpSpPr>
          <p:cNvPr id="1147" name="Google Shape;1147;p68"/>
          <p:cNvGrpSpPr/>
          <p:nvPr/>
        </p:nvGrpSpPr>
        <p:grpSpPr>
          <a:xfrm>
            <a:off x="1728741" y="2196791"/>
            <a:ext cx="530330" cy="530330"/>
            <a:chOff x="1190625" y="238125"/>
            <a:chExt cx="4919575" cy="4919575"/>
          </a:xfrm>
        </p:grpSpPr>
        <p:sp>
          <p:nvSpPr>
            <p:cNvPr id="1148" name="Google Shape;1148;p68"/>
            <p:cNvSpPr/>
            <p:nvPr/>
          </p:nvSpPr>
          <p:spPr>
            <a:xfrm>
              <a:off x="1190625" y="238125"/>
              <a:ext cx="4919575" cy="4919575"/>
            </a:xfrm>
            <a:custGeom>
              <a:avLst/>
              <a:gdLst/>
              <a:ahLst/>
              <a:cxnLst/>
              <a:rect l="l" t="t" r="r" b="b"/>
              <a:pathLst>
                <a:path w="196783" h="196783" extrusionOk="0">
                  <a:moveTo>
                    <a:pt x="98530" y="0"/>
                  </a:moveTo>
                  <a:cubicBezTo>
                    <a:pt x="44130" y="0"/>
                    <a:pt x="0" y="44130"/>
                    <a:pt x="0" y="98530"/>
                  </a:cubicBezTo>
                  <a:cubicBezTo>
                    <a:pt x="0" y="152652"/>
                    <a:pt x="44130" y="196783"/>
                    <a:pt x="98530" y="196783"/>
                  </a:cubicBezTo>
                  <a:cubicBezTo>
                    <a:pt x="152652" y="196783"/>
                    <a:pt x="196783" y="152652"/>
                    <a:pt x="196783" y="98530"/>
                  </a:cubicBezTo>
                  <a:cubicBezTo>
                    <a:pt x="196783" y="44130"/>
                    <a:pt x="152652" y="0"/>
                    <a:pt x="98530" y="0"/>
                  </a:cubicBezTo>
                  <a:close/>
                </a:path>
              </a:pathLst>
            </a:custGeom>
            <a:solidFill>
              <a:srgbClr val="A45E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68"/>
            <p:cNvSpPr/>
            <p:nvPr/>
          </p:nvSpPr>
          <p:spPr>
            <a:xfrm>
              <a:off x="3327750" y="855650"/>
              <a:ext cx="1214300" cy="305350"/>
            </a:xfrm>
            <a:custGeom>
              <a:avLst/>
              <a:gdLst/>
              <a:ahLst/>
              <a:cxnLst/>
              <a:rect l="l" t="t" r="r" b="b"/>
              <a:pathLst>
                <a:path w="48572" h="12214" extrusionOk="0">
                  <a:moveTo>
                    <a:pt x="24147" y="1"/>
                  </a:moveTo>
                  <a:cubicBezTo>
                    <a:pt x="10825" y="1"/>
                    <a:pt x="0" y="2776"/>
                    <a:pt x="0" y="6107"/>
                  </a:cubicBezTo>
                  <a:cubicBezTo>
                    <a:pt x="0" y="9438"/>
                    <a:pt x="10825" y="12213"/>
                    <a:pt x="24147" y="12213"/>
                  </a:cubicBezTo>
                  <a:cubicBezTo>
                    <a:pt x="37747" y="12213"/>
                    <a:pt x="48571" y="9438"/>
                    <a:pt x="48571" y="6107"/>
                  </a:cubicBezTo>
                  <a:cubicBezTo>
                    <a:pt x="48571" y="2776"/>
                    <a:pt x="37747" y="1"/>
                    <a:pt x="24147" y="1"/>
                  </a:cubicBezTo>
                  <a:close/>
                </a:path>
              </a:pathLst>
            </a:custGeom>
            <a:solidFill>
              <a:srgbClr val="D9C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68"/>
            <p:cNvSpPr/>
            <p:nvPr/>
          </p:nvSpPr>
          <p:spPr>
            <a:xfrm>
              <a:off x="1835925" y="2874825"/>
              <a:ext cx="1408575" cy="430225"/>
            </a:xfrm>
            <a:custGeom>
              <a:avLst/>
              <a:gdLst/>
              <a:ahLst/>
              <a:cxnLst/>
              <a:rect l="l" t="t" r="r" b="b"/>
              <a:pathLst>
                <a:path w="56343" h="17209" extrusionOk="0">
                  <a:moveTo>
                    <a:pt x="28033" y="1"/>
                  </a:moveTo>
                  <a:cubicBezTo>
                    <a:pt x="12490" y="1"/>
                    <a:pt x="0" y="3887"/>
                    <a:pt x="0" y="8605"/>
                  </a:cubicBezTo>
                  <a:cubicBezTo>
                    <a:pt x="0" y="13323"/>
                    <a:pt x="12490" y="17209"/>
                    <a:pt x="28033" y="17209"/>
                  </a:cubicBezTo>
                  <a:cubicBezTo>
                    <a:pt x="43575" y="17209"/>
                    <a:pt x="56343" y="13323"/>
                    <a:pt x="56343" y="8605"/>
                  </a:cubicBezTo>
                  <a:cubicBezTo>
                    <a:pt x="56343" y="3887"/>
                    <a:pt x="43575" y="1"/>
                    <a:pt x="28033" y="1"/>
                  </a:cubicBezTo>
                  <a:close/>
                </a:path>
              </a:pathLst>
            </a:custGeom>
            <a:solidFill>
              <a:srgbClr val="D9C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68"/>
            <p:cNvSpPr/>
            <p:nvPr/>
          </p:nvSpPr>
          <p:spPr>
            <a:xfrm>
              <a:off x="1738775" y="1736875"/>
              <a:ext cx="1922050" cy="305325"/>
            </a:xfrm>
            <a:custGeom>
              <a:avLst/>
              <a:gdLst/>
              <a:ahLst/>
              <a:cxnLst/>
              <a:rect l="l" t="t" r="r" b="b"/>
              <a:pathLst>
                <a:path w="76882" h="12213" extrusionOk="0">
                  <a:moveTo>
                    <a:pt x="38580" y="1"/>
                  </a:moveTo>
                  <a:cubicBezTo>
                    <a:pt x="17486" y="1"/>
                    <a:pt x="0" y="2776"/>
                    <a:pt x="0" y="6107"/>
                  </a:cubicBezTo>
                  <a:cubicBezTo>
                    <a:pt x="0" y="9437"/>
                    <a:pt x="17209" y="12213"/>
                    <a:pt x="38580" y="12213"/>
                  </a:cubicBezTo>
                  <a:cubicBezTo>
                    <a:pt x="59674" y="12213"/>
                    <a:pt x="76882" y="9715"/>
                    <a:pt x="76882" y="6107"/>
                  </a:cubicBezTo>
                  <a:cubicBezTo>
                    <a:pt x="76882" y="2776"/>
                    <a:pt x="59674" y="1"/>
                    <a:pt x="38580" y="1"/>
                  </a:cubicBezTo>
                  <a:close/>
                </a:path>
              </a:pathLst>
            </a:custGeom>
            <a:solidFill>
              <a:srgbClr val="D9C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68"/>
            <p:cNvSpPr/>
            <p:nvPr/>
          </p:nvSpPr>
          <p:spPr>
            <a:xfrm>
              <a:off x="3757950" y="2423825"/>
              <a:ext cx="1387775" cy="194300"/>
            </a:xfrm>
            <a:custGeom>
              <a:avLst/>
              <a:gdLst/>
              <a:ahLst/>
              <a:cxnLst/>
              <a:rect l="l" t="t" r="r" b="b"/>
              <a:pathLst>
                <a:path w="55511" h="7772" extrusionOk="0">
                  <a:moveTo>
                    <a:pt x="27755" y="0"/>
                  </a:moveTo>
                  <a:cubicBezTo>
                    <a:pt x="12490" y="0"/>
                    <a:pt x="0" y="1665"/>
                    <a:pt x="0" y="3886"/>
                  </a:cubicBezTo>
                  <a:cubicBezTo>
                    <a:pt x="0" y="5829"/>
                    <a:pt x="12490" y="7772"/>
                    <a:pt x="27755" y="7772"/>
                  </a:cubicBezTo>
                  <a:cubicBezTo>
                    <a:pt x="43021" y="7772"/>
                    <a:pt x="55510" y="5829"/>
                    <a:pt x="55510" y="3886"/>
                  </a:cubicBezTo>
                  <a:cubicBezTo>
                    <a:pt x="55510" y="1665"/>
                    <a:pt x="43021" y="0"/>
                    <a:pt x="27755" y="0"/>
                  </a:cubicBezTo>
                  <a:close/>
                </a:path>
              </a:pathLst>
            </a:custGeom>
            <a:solidFill>
              <a:srgbClr val="D9C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68"/>
            <p:cNvSpPr/>
            <p:nvPr/>
          </p:nvSpPr>
          <p:spPr>
            <a:xfrm>
              <a:off x="3272225" y="3721350"/>
              <a:ext cx="1179625" cy="173500"/>
            </a:xfrm>
            <a:custGeom>
              <a:avLst/>
              <a:gdLst/>
              <a:ahLst/>
              <a:cxnLst/>
              <a:rect l="l" t="t" r="r" b="b"/>
              <a:pathLst>
                <a:path w="47185" h="6940" extrusionOk="0">
                  <a:moveTo>
                    <a:pt x="23593" y="1"/>
                  </a:moveTo>
                  <a:cubicBezTo>
                    <a:pt x="10548" y="1"/>
                    <a:pt x="1" y="1389"/>
                    <a:pt x="1" y="3332"/>
                  </a:cubicBezTo>
                  <a:cubicBezTo>
                    <a:pt x="1" y="5274"/>
                    <a:pt x="10548" y="6940"/>
                    <a:pt x="23593" y="6940"/>
                  </a:cubicBezTo>
                  <a:cubicBezTo>
                    <a:pt x="36637" y="6940"/>
                    <a:pt x="47184" y="5274"/>
                    <a:pt x="47184" y="3332"/>
                  </a:cubicBezTo>
                  <a:cubicBezTo>
                    <a:pt x="47184" y="1666"/>
                    <a:pt x="36637" y="1"/>
                    <a:pt x="23593" y="1"/>
                  </a:cubicBezTo>
                  <a:close/>
                </a:path>
              </a:pathLst>
            </a:custGeom>
            <a:solidFill>
              <a:srgbClr val="D9C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4" name="Google Shape;1154;p68"/>
          <p:cNvGrpSpPr/>
          <p:nvPr/>
        </p:nvGrpSpPr>
        <p:grpSpPr>
          <a:xfrm>
            <a:off x="4306842" y="2196808"/>
            <a:ext cx="530306" cy="530306"/>
            <a:chOff x="1190625" y="238125"/>
            <a:chExt cx="5168675" cy="5168675"/>
          </a:xfrm>
        </p:grpSpPr>
        <p:sp>
          <p:nvSpPr>
            <p:cNvPr id="1155" name="Google Shape;1155;p68"/>
            <p:cNvSpPr/>
            <p:nvPr/>
          </p:nvSpPr>
          <p:spPr>
            <a:xfrm>
              <a:off x="1190625" y="238125"/>
              <a:ext cx="5168675" cy="5168675"/>
            </a:xfrm>
            <a:custGeom>
              <a:avLst/>
              <a:gdLst/>
              <a:ahLst/>
              <a:cxnLst/>
              <a:rect l="l" t="t" r="r" b="b"/>
              <a:pathLst>
                <a:path w="206747" h="206747" extrusionOk="0">
                  <a:moveTo>
                    <a:pt x="103257" y="0"/>
                  </a:moveTo>
                  <a:cubicBezTo>
                    <a:pt x="46255" y="0"/>
                    <a:pt x="0" y="46255"/>
                    <a:pt x="0" y="103257"/>
                  </a:cubicBezTo>
                  <a:cubicBezTo>
                    <a:pt x="0" y="160258"/>
                    <a:pt x="46255" y="206747"/>
                    <a:pt x="103257" y="206747"/>
                  </a:cubicBezTo>
                  <a:cubicBezTo>
                    <a:pt x="160258" y="206747"/>
                    <a:pt x="206747" y="160258"/>
                    <a:pt x="206747" y="103257"/>
                  </a:cubicBezTo>
                  <a:cubicBezTo>
                    <a:pt x="206747" y="46255"/>
                    <a:pt x="160258" y="0"/>
                    <a:pt x="103257" y="0"/>
                  </a:cubicBezTo>
                  <a:close/>
                </a:path>
              </a:pathLst>
            </a:custGeom>
            <a:solidFill>
              <a:srgbClr val="D97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68"/>
            <p:cNvSpPr/>
            <p:nvPr/>
          </p:nvSpPr>
          <p:spPr>
            <a:xfrm>
              <a:off x="2300275" y="2194625"/>
              <a:ext cx="4047350" cy="2955200"/>
            </a:xfrm>
            <a:custGeom>
              <a:avLst/>
              <a:gdLst/>
              <a:ahLst/>
              <a:cxnLst/>
              <a:rect l="l" t="t" r="r" b="b"/>
              <a:pathLst>
                <a:path w="161894" h="118208" extrusionOk="0">
                  <a:moveTo>
                    <a:pt x="159090" y="0"/>
                  </a:moveTo>
                  <a:cubicBezTo>
                    <a:pt x="150446" y="21726"/>
                    <a:pt x="127085" y="49292"/>
                    <a:pt x="90642" y="74055"/>
                  </a:cubicBezTo>
                  <a:cubicBezTo>
                    <a:pt x="56067" y="97416"/>
                    <a:pt x="23361" y="108863"/>
                    <a:pt x="0" y="110031"/>
                  </a:cubicBezTo>
                  <a:cubicBezTo>
                    <a:pt x="4673" y="113302"/>
                    <a:pt x="9345" y="115872"/>
                    <a:pt x="14484" y="118208"/>
                  </a:cubicBezTo>
                  <a:cubicBezTo>
                    <a:pt x="38546" y="114003"/>
                    <a:pt x="67514" y="101621"/>
                    <a:pt x="96248" y="82231"/>
                  </a:cubicBezTo>
                  <a:cubicBezTo>
                    <a:pt x="126151" y="61674"/>
                    <a:pt x="149045" y="38312"/>
                    <a:pt x="161893" y="16586"/>
                  </a:cubicBezTo>
                  <a:cubicBezTo>
                    <a:pt x="161426" y="10980"/>
                    <a:pt x="160492" y="5373"/>
                    <a:pt x="159090" y="0"/>
                  </a:cubicBezTo>
                  <a:close/>
                </a:path>
              </a:pathLst>
            </a:custGeom>
            <a:solidFill>
              <a:srgbClr val="AE2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68"/>
            <p:cNvSpPr/>
            <p:nvPr/>
          </p:nvSpPr>
          <p:spPr>
            <a:xfrm>
              <a:off x="1558550" y="1254325"/>
              <a:ext cx="4438650" cy="3153775"/>
            </a:xfrm>
            <a:custGeom>
              <a:avLst/>
              <a:gdLst/>
              <a:ahLst/>
              <a:cxnLst/>
              <a:rect l="l" t="t" r="r" b="b"/>
              <a:pathLst>
                <a:path w="177546" h="126151" extrusionOk="0">
                  <a:moveTo>
                    <a:pt x="170537" y="0"/>
                  </a:moveTo>
                  <a:cubicBezTo>
                    <a:pt x="170070" y="1169"/>
                    <a:pt x="169603" y="2570"/>
                    <a:pt x="169136" y="3972"/>
                  </a:cubicBezTo>
                  <a:cubicBezTo>
                    <a:pt x="168902" y="4673"/>
                    <a:pt x="168435" y="5374"/>
                    <a:pt x="168201" y="6074"/>
                  </a:cubicBezTo>
                  <a:cubicBezTo>
                    <a:pt x="167968" y="6775"/>
                    <a:pt x="167734" y="7476"/>
                    <a:pt x="167267" y="8177"/>
                  </a:cubicBezTo>
                  <a:cubicBezTo>
                    <a:pt x="167033" y="9111"/>
                    <a:pt x="166332" y="10046"/>
                    <a:pt x="165865" y="11214"/>
                  </a:cubicBezTo>
                  <a:cubicBezTo>
                    <a:pt x="165632" y="11681"/>
                    <a:pt x="165398" y="12148"/>
                    <a:pt x="165164" y="12849"/>
                  </a:cubicBezTo>
                  <a:cubicBezTo>
                    <a:pt x="164697" y="13784"/>
                    <a:pt x="163996" y="14952"/>
                    <a:pt x="163295" y="16120"/>
                  </a:cubicBezTo>
                  <a:lnTo>
                    <a:pt x="162828" y="17288"/>
                  </a:lnTo>
                  <a:cubicBezTo>
                    <a:pt x="162127" y="18456"/>
                    <a:pt x="161193" y="19624"/>
                    <a:pt x="160492" y="21026"/>
                  </a:cubicBezTo>
                  <a:lnTo>
                    <a:pt x="160025" y="21726"/>
                  </a:lnTo>
                  <a:cubicBezTo>
                    <a:pt x="159090" y="23128"/>
                    <a:pt x="158156" y="24530"/>
                    <a:pt x="157221" y="25931"/>
                  </a:cubicBezTo>
                  <a:lnTo>
                    <a:pt x="156754" y="26399"/>
                  </a:lnTo>
                  <a:cubicBezTo>
                    <a:pt x="155820" y="27800"/>
                    <a:pt x="154885" y="29436"/>
                    <a:pt x="153717" y="30604"/>
                  </a:cubicBezTo>
                  <a:lnTo>
                    <a:pt x="153250" y="31305"/>
                  </a:lnTo>
                  <a:cubicBezTo>
                    <a:pt x="152316" y="32706"/>
                    <a:pt x="151148" y="34108"/>
                    <a:pt x="149979" y="35510"/>
                  </a:cubicBezTo>
                  <a:cubicBezTo>
                    <a:pt x="135262" y="52563"/>
                    <a:pt x="118442" y="67514"/>
                    <a:pt x="99753" y="79896"/>
                  </a:cubicBezTo>
                  <a:cubicBezTo>
                    <a:pt x="73355" y="97884"/>
                    <a:pt x="47891" y="108864"/>
                    <a:pt x="27100" y="113536"/>
                  </a:cubicBezTo>
                  <a:cubicBezTo>
                    <a:pt x="25464" y="114003"/>
                    <a:pt x="23595" y="114237"/>
                    <a:pt x="21726" y="114704"/>
                  </a:cubicBezTo>
                  <a:lnTo>
                    <a:pt x="20091" y="114938"/>
                  </a:lnTo>
                  <a:cubicBezTo>
                    <a:pt x="15020" y="115843"/>
                    <a:pt x="9809" y="116187"/>
                    <a:pt x="4566" y="116187"/>
                  </a:cubicBezTo>
                  <a:cubicBezTo>
                    <a:pt x="3046" y="116187"/>
                    <a:pt x="1523" y="116158"/>
                    <a:pt x="1" y="116106"/>
                  </a:cubicBezTo>
                  <a:lnTo>
                    <a:pt x="1" y="116106"/>
                  </a:lnTo>
                  <a:cubicBezTo>
                    <a:pt x="1169" y="117741"/>
                    <a:pt x="2337" y="119610"/>
                    <a:pt x="3505" y="121245"/>
                  </a:cubicBezTo>
                  <a:cubicBezTo>
                    <a:pt x="4673" y="122880"/>
                    <a:pt x="5841" y="124516"/>
                    <a:pt x="7009" y="126151"/>
                  </a:cubicBezTo>
                  <a:cubicBezTo>
                    <a:pt x="8411" y="126151"/>
                    <a:pt x="10046" y="125917"/>
                    <a:pt x="11681" y="125917"/>
                  </a:cubicBezTo>
                  <a:cubicBezTo>
                    <a:pt x="13784" y="125684"/>
                    <a:pt x="15886" y="125450"/>
                    <a:pt x="17989" y="125217"/>
                  </a:cubicBezTo>
                  <a:lnTo>
                    <a:pt x="21726" y="124516"/>
                  </a:lnTo>
                  <a:lnTo>
                    <a:pt x="21960" y="124516"/>
                  </a:lnTo>
                  <a:cubicBezTo>
                    <a:pt x="28501" y="123581"/>
                    <a:pt x="35276" y="121946"/>
                    <a:pt x="41817" y="120077"/>
                  </a:cubicBezTo>
                  <a:lnTo>
                    <a:pt x="41350" y="120077"/>
                  </a:lnTo>
                  <a:cubicBezTo>
                    <a:pt x="64244" y="112602"/>
                    <a:pt x="85736" y="101855"/>
                    <a:pt x="105593" y="88072"/>
                  </a:cubicBezTo>
                  <a:cubicBezTo>
                    <a:pt x="121479" y="77326"/>
                    <a:pt x="136196" y="64945"/>
                    <a:pt x="149512" y="50928"/>
                  </a:cubicBezTo>
                  <a:cubicBezTo>
                    <a:pt x="155586" y="44620"/>
                    <a:pt x="161193" y="37612"/>
                    <a:pt x="165865" y="30370"/>
                  </a:cubicBezTo>
                  <a:cubicBezTo>
                    <a:pt x="170537" y="24063"/>
                    <a:pt x="174275" y="17054"/>
                    <a:pt x="177546" y="10046"/>
                  </a:cubicBezTo>
                  <a:cubicBezTo>
                    <a:pt x="175210" y="6542"/>
                    <a:pt x="172873" y="3037"/>
                    <a:pt x="170537" y="0"/>
                  </a:cubicBezTo>
                  <a:close/>
                </a:path>
              </a:pathLst>
            </a:custGeom>
            <a:solidFill>
              <a:srgbClr val="AE2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68"/>
            <p:cNvSpPr/>
            <p:nvPr/>
          </p:nvSpPr>
          <p:spPr>
            <a:xfrm>
              <a:off x="1249025" y="681975"/>
              <a:ext cx="4175825" cy="2931850"/>
            </a:xfrm>
            <a:custGeom>
              <a:avLst/>
              <a:gdLst/>
              <a:ahLst/>
              <a:cxnLst/>
              <a:rect l="l" t="t" r="r" b="b"/>
              <a:pathLst>
                <a:path w="167033" h="117274" extrusionOk="0">
                  <a:moveTo>
                    <a:pt x="158856" y="1"/>
                  </a:moveTo>
                  <a:cubicBezTo>
                    <a:pt x="157455" y="3271"/>
                    <a:pt x="156053" y="6308"/>
                    <a:pt x="154184" y="9111"/>
                  </a:cubicBezTo>
                  <a:lnTo>
                    <a:pt x="153250" y="10747"/>
                  </a:lnTo>
                  <a:lnTo>
                    <a:pt x="151848" y="13083"/>
                  </a:lnTo>
                  <a:lnTo>
                    <a:pt x="149745" y="15886"/>
                  </a:lnTo>
                  <a:lnTo>
                    <a:pt x="148811" y="17288"/>
                  </a:lnTo>
                  <a:cubicBezTo>
                    <a:pt x="136663" y="34575"/>
                    <a:pt x="117507" y="53731"/>
                    <a:pt x="91810" y="71252"/>
                  </a:cubicBezTo>
                  <a:cubicBezTo>
                    <a:pt x="57001" y="94847"/>
                    <a:pt x="23361" y="106528"/>
                    <a:pt x="0" y="107462"/>
                  </a:cubicBezTo>
                  <a:cubicBezTo>
                    <a:pt x="701" y="110733"/>
                    <a:pt x="1635" y="114003"/>
                    <a:pt x="2570" y="117274"/>
                  </a:cubicBezTo>
                  <a:lnTo>
                    <a:pt x="3271" y="117274"/>
                  </a:lnTo>
                  <a:cubicBezTo>
                    <a:pt x="29669" y="115405"/>
                    <a:pt x="63543" y="102323"/>
                    <a:pt x="97183" y="79429"/>
                  </a:cubicBezTo>
                  <a:cubicBezTo>
                    <a:pt x="118675" y="65412"/>
                    <a:pt x="137831" y="47891"/>
                    <a:pt x="153717" y="27567"/>
                  </a:cubicBezTo>
                  <a:cubicBezTo>
                    <a:pt x="153950" y="27333"/>
                    <a:pt x="154184" y="26866"/>
                    <a:pt x="154418" y="26632"/>
                  </a:cubicBezTo>
                  <a:cubicBezTo>
                    <a:pt x="155119" y="25464"/>
                    <a:pt x="156053" y="24530"/>
                    <a:pt x="156754" y="23362"/>
                  </a:cubicBezTo>
                  <a:cubicBezTo>
                    <a:pt x="157221" y="22661"/>
                    <a:pt x="157688" y="22194"/>
                    <a:pt x="158155" y="21493"/>
                  </a:cubicBezTo>
                  <a:cubicBezTo>
                    <a:pt x="158856" y="20091"/>
                    <a:pt x="159791" y="18923"/>
                    <a:pt x="160492" y="17755"/>
                  </a:cubicBezTo>
                  <a:lnTo>
                    <a:pt x="160959" y="17054"/>
                  </a:lnTo>
                  <a:cubicBezTo>
                    <a:pt x="163295" y="13550"/>
                    <a:pt x="165164" y="9812"/>
                    <a:pt x="167033" y="6074"/>
                  </a:cubicBezTo>
                  <a:cubicBezTo>
                    <a:pt x="164463" y="3972"/>
                    <a:pt x="161660" y="1869"/>
                    <a:pt x="158856" y="1"/>
                  </a:cubicBezTo>
                  <a:close/>
                </a:path>
              </a:pathLst>
            </a:custGeom>
            <a:solidFill>
              <a:srgbClr val="AE2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9" name="Google Shape;1159;p68"/>
          <p:cNvGrpSpPr/>
          <p:nvPr/>
        </p:nvGrpSpPr>
        <p:grpSpPr>
          <a:xfrm>
            <a:off x="6777711" y="2196817"/>
            <a:ext cx="744798" cy="530253"/>
            <a:chOff x="226475" y="386000"/>
            <a:chExt cx="6928350" cy="4937175"/>
          </a:xfrm>
        </p:grpSpPr>
        <p:sp>
          <p:nvSpPr>
            <p:cNvPr id="1160" name="Google Shape;1160;p68"/>
            <p:cNvSpPr/>
            <p:nvPr/>
          </p:nvSpPr>
          <p:spPr>
            <a:xfrm>
              <a:off x="1233700" y="386000"/>
              <a:ext cx="4937175" cy="4937175"/>
            </a:xfrm>
            <a:custGeom>
              <a:avLst/>
              <a:gdLst/>
              <a:ahLst/>
              <a:cxnLst/>
              <a:rect l="l" t="t" r="r" b="b"/>
              <a:pathLst>
                <a:path w="197487" h="197487" extrusionOk="0">
                  <a:moveTo>
                    <a:pt x="98744" y="0"/>
                  </a:moveTo>
                  <a:cubicBezTo>
                    <a:pt x="44249" y="0"/>
                    <a:pt x="0" y="44248"/>
                    <a:pt x="0" y="98743"/>
                  </a:cubicBezTo>
                  <a:cubicBezTo>
                    <a:pt x="0" y="153471"/>
                    <a:pt x="44249" y="197486"/>
                    <a:pt x="98744" y="197486"/>
                  </a:cubicBezTo>
                  <a:cubicBezTo>
                    <a:pt x="153239" y="197486"/>
                    <a:pt x="197487" y="153471"/>
                    <a:pt x="197487" y="98743"/>
                  </a:cubicBezTo>
                  <a:cubicBezTo>
                    <a:pt x="197487" y="44248"/>
                    <a:pt x="153239" y="0"/>
                    <a:pt x="98744" y="0"/>
                  </a:cubicBezTo>
                  <a:close/>
                </a:path>
              </a:pathLst>
            </a:custGeom>
            <a:solidFill>
              <a:srgbClr val="512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68"/>
            <p:cNvSpPr/>
            <p:nvPr/>
          </p:nvSpPr>
          <p:spPr>
            <a:xfrm>
              <a:off x="2240925" y="2691550"/>
              <a:ext cx="3929950" cy="2422025"/>
            </a:xfrm>
            <a:custGeom>
              <a:avLst/>
              <a:gdLst/>
              <a:ahLst/>
              <a:cxnLst/>
              <a:rect l="l" t="t" r="r" b="b"/>
              <a:pathLst>
                <a:path w="157198" h="96881" extrusionOk="0">
                  <a:moveTo>
                    <a:pt x="156965" y="0"/>
                  </a:moveTo>
                  <a:cubicBezTo>
                    <a:pt x="124594" y="36796"/>
                    <a:pt x="58222" y="79181"/>
                    <a:pt x="0" y="86168"/>
                  </a:cubicBezTo>
                  <a:cubicBezTo>
                    <a:pt x="5823" y="90360"/>
                    <a:pt x="11878" y="94086"/>
                    <a:pt x="18631" y="96880"/>
                  </a:cubicBezTo>
                  <a:cubicBezTo>
                    <a:pt x="71496" y="84305"/>
                    <a:pt x="123430" y="55194"/>
                    <a:pt x="155801" y="23056"/>
                  </a:cubicBezTo>
                  <a:cubicBezTo>
                    <a:pt x="156732" y="17700"/>
                    <a:pt x="157198" y="12110"/>
                    <a:pt x="157198" y="6521"/>
                  </a:cubicBezTo>
                  <a:cubicBezTo>
                    <a:pt x="157198" y="4425"/>
                    <a:pt x="157198" y="2096"/>
                    <a:pt x="156965" y="0"/>
                  </a:cubicBezTo>
                  <a:close/>
                </a:path>
              </a:pathLst>
            </a:custGeom>
            <a:solidFill>
              <a:srgbClr val="D96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68"/>
            <p:cNvSpPr/>
            <p:nvPr/>
          </p:nvSpPr>
          <p:spPr>
            <a:xfrm>
              <a:off x="1315200" y="1230200"/>
              <a:ext cx="4471425" cy="2619975"/>
            </a:xfrm>
            <a:custGeom>
              <a:avLst/>
              <a:gdLst/>
              <a:ahLst/>
              <a:cxnLst/>
              <a:rect l="l" t="t" r="r" b="b"/>
              <a:pathLst>
                <a:path w="178857" h="104799" extrusionOk="0">
                  <a:moveTo>
                    <a:pt x="169774" y="0"/>
                  </a:moveTo>
                  <a:cubicBezTo>
                    <a:pt x="136704" y="40056"/>
                    <a:pt x="61948" y="87565"/>
                    <a:pt x="1" y="90359"/>
                  </a:cubicBezTo>
                  <a:cubicBezTo>
                    <a:pt x="1398" y="95250"/>
                    <a:pt x="3028" y="100141"/>
                    <a:pt x="5124" y="104798"/>
                  </a:cubicBezTo>
                  <a:cubicBezTo>
                    <a:pt x="73592" y="95250"/>
                    <a:pt x="144855" y="54262"/>
                    <a:pt x="178856" y="12110"/>
                  </a:cubicBezTo>
                  <a:cubicBezTo>
                    <a:pt x="176062" y="7918"/>
                    <a:pt x="173267" y="3726"/>
                    <a:pt x="169774" y="0"/>
                  </a:cubicBezTo>
                  <a:close/>
                </a:path>
              </a:pathLst>
            </a:custGeom>
            <a:solidFill>
              <a:srgbClr val="D96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68"/>
            <p:cNvSpPr/>
            <p:nvPr/>
          </p:nvSpPr>
          <p:spPr>
            <a:xfrm>
              <a:off x="1239525" y="613050"/>
              <a:ext cx="3720350" cy="2084350"/>
            </a:xfrm>
            <a:custGeom>
              <a:avLst/>
              <a:gdLst/>
              <a:ahLst/>
              <a:cxnLst/>
              <a:rect l="l" t="t" r="r" b="b"/>
              <a:pathLst>
                <a:path w="148814" h="83374" extrusionOk="0">
                  <a:moveTo>
                    <a:pt x="139731" y="0"/>
                  </a:moveTo>
                  <a:cubicBezTo>
                    <a:pt x="139266" y="233"/>
                    <a:pt x="138800" y="699"/>
                    <a:pt x="138334" y="1165"/>
                  </a:cubicBezTo>
                  <a:cubicBezTo>
                    <a:pt x="131580" y="7220"/>
                    <a:pt x="124361" y="12809"/>
                    <a:pt x="116909" y="17700"/>
                  </a:cubicBezTo>
                  <a:cubicBezTo>
                    <a:pt x="101538" y="27714"/>
                    <a:pt x="85469" y="36796"/>
                    <a:pt x="69167" y="44947"/>
                  </a:cubicBezTo>
                  <a:cubicBezTo>
                    <a:pt x="61016" y="49139"/>
                    <a:pt x="52632" y="53331"/>
                    <a:pt x="44481" y="56824"/>
                  </a:cubicBezTo>
                  <a:cubicBezTo>
                    <a:pt x="36097" y="60550"/>
                    <a:pt x="27481" y="64044"/>
                    <a:pt x="18631" y="66838"/>
                  </a:cubicBezTo>
                  <a:cubicBezTo>
                    <a:pt x="13042" y="68934"/>
                    <a:pt x="7220" y="70565"/>
                    <a:pt x="1398" y="71962"/>
                  </a:cubicBezTo>
                  <a:cubicBezTo>
                    <a:pt x="699" y="75688"/>
                    <a:pt x="233" y="79414"/>
                    <a:pt x="0" y="83373"/>
                  </a:cubicBezTo>
                  <a:cubicBezTo>
                    <a:pt x="7453" y="82209"/>
                    <a:pt x="14905" y="80579"/>
                    <a:pt x="22357" y="78483"/>
                  </a:cubicBezTo>
                  <a:cubicBezTo>
                    <a:pt x="40522" y="72893"/>
                    <a:pt x="58454" y="66140"/>
                    <a:pt x="75688" y="57756"/>
                  </a:cubicBezTo>
                  <a:cubicBezTo>
                    <a:pt x="92689" y="49372"/>
                    <a:pt x="108990" y="39358"/>
                    <a:pt x="124128" y="27714"/>
                  </a:cubicBezTo>
                  <a:cubicBezTo>
                    <a:pt x="131813" y="21892"/>
                    <a:pt x="139033" y="15371"/>
                    <a:pt x="145553" y="8384"/>
                  </a:cubicBezTo>
                  <a:cubicBezTo>
                    <a:pt x="146718" y="7220"/>
                    <a:pt x="147649" y="5823"/>
                    <a:pt x="148814" y="4658"/>
                  </a:cubicBezTo>
                  <a:cubicBezTo>
                    <a:pt x="145786" y="3028"/>
                    <a:pt x="142759" y="1398"/>
                    <a:pt x="139731" y="0"/>
                  </a:cubicBezTo>
                  <a:close/>
                </a:path>
              </a:pathLst>
            </a:custGeom>
            <a:solidFill>
              <a:srgbClr val="D96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68"/>
            <p:cNvSpPr/>
            <p:nvPr/>
          </p:nvSpPr>
          <p:spPr>
            <a:xfrm>
              <a:off x="226475" y="739025"/>
              <a:ext cx="6928350" cy="3937875"/>
            </a:xfrm>
            <a:custGeom>
              <a:avLst/>
              <a:gdLst/>
              <a:ahLst/>
              <a:cxnLst/>
              <a:rect l="l" t="t" r="r" b="b"/>
              <a:pathLst>
                <a:path w="277134" h="157515" extrusionOk="0">
                  <a:moveTo>
                    <a:pt x="249462" y="1"/>
                  </a:moveTo>
                  <a:cubicBezTo>
                    <a:pt x="248508" y="1"/>
                    <a:pt x="247560" y="30"/>
                    <a:pt x="246626" y="85"/>
                  </a:cubicBezTo>
                  <a:cubicBezTo>
                    <a:pt x="239872" y="551"/>
                    <a:pt x="233118" y="1482"/>
                    <a:pt x="226597" y="3112"/>
                  </a:cubicBezTo>
                  <a:cubicBezTo>
                    <a:pt x="218679" y="4976"/>
                    <a:pt x="210761" y="7304"/>
                    <a:pt x="203076" y="9633"/>
                  </a:cubicBezTo>
                  <a:cubicBezTo>
                    <a:pt x="209364" y="14990"/>
                    <a:pt x="214953" y="21045"/>
                    <a:pt x="219844" y="27798"/>
                  </a:cubicBezTo>
                  <a:cubicBezTo>
                    <a:pt x="223570" y="27100"/>
                    <a:pt x="227296" y="26168"/>
                    <a:pt x="231022" y="25469"/>
                  </a:cubicBezTo>
                  <a:cubicBezTo>
                    <a:pt x="236379" y="24538"/>
                    <a:pt x="241735" y="24072"/>
                    <a:pt x="247324" y="24072"/>
                  </a:cubicBezTo>
                  <a:lnTo>
                    <a:pt x="248954" y="24072"/>
                  </a:lnTo>
                  <a:cubicBezTo>
                    <a:pt x="248489" y="24538"/>
                    <a:pt x="248023" y="25236"/>
                    <a:pt x="247557" y="25702"/>
                  </a:cubicBezTo>
                  <a:cubicBezTo>
                    <a:pt x="243831" y="29661"/>
                    <a:pt x="240105" y="33387"/>
                    <a:pt x="235913" y="36648"/>
                  </a:cubicBezTo>
                  <a:cubicBezTo>
                    <a:pt x="226597" y="43867"/>
                    <a:pt x="217049" y="50621"/>
                    <a:pt x="207035" y="56676"/>
                  </a:cubicBezTo>
                  <a:cubicBezTo>
                    <a:pt x="187007" y="69019"/>
                    <a:pt x="166047" y="80430"/>
                    <a:pt x="144622" y="90910"/>
                  </a:cubicBezTo>
                  <a:cubicBezTo>
                    <a:pt x="133909" y="96499"/>
                    <a:pt x="123196" y="101390"/>
                    <a:pt x="112251" y="106047"/>
                  </a:cubicBezTo>
                  <a:cubicBezTo>
                    <a:pt x="101305" y="110938"/>
                    <a:pt x="90127" y="115363"/>
                    <a:pt x="79181" y="119322"/>
                  </a:cubicBezTo>
                  <a:cubicBezTo>
                    <a:pt x="68003" y="123281"/>
                    <a:pt x="56824" y="126541"/>
                    <a:pt x="45413" y="129103"/>
                  </a:cubicBezTo>
                  <a:cubicBezTo>
                    <a:pt x="40056" y="130267"/>
                    <a:pt x="34700" y="131199"/>
                    <a:pt x="29344" y="131665"/>
                  </a:cubicBezTo>
                  <a:lnTo>
                    <a:pt x="27481" y="131665"/>
                  </a:lnTo>
                  <a:cubicBezTo>
                    <a:pt x="27714" y="131199"/>
                    <a:pt x="27946" y="130733"/>
                    <a:pt x="28412" y="130267"/>
                  </a:cubicBezTo>
                  <a:cubicBezTo>
                    <a:pt x="31673" y="126076"/>
                    <a:pt x="35632" y="122116"/>
                    <a:pt x="39591" y="118623"/>
                  </a:cubicBezTo>
                  <a:cubicBezTo>
                    <a:pt x="41454" y="116993"/>
                    <a:pt x="43084" y="115596"/>
                    <a:pt x="44714" y="114198"/>
                  </a:cubicBezTo>
                  <a:cubicBezTo>
                    <a:pt x="42385" y="106047"/>
                    <a:pt x="40988" y="97664"/>
                    <a:pt x="40755" y="89513"/>
                  </a:cubicBezTo>
                  <a:cubicBezTo>
                    <a:pt x="35399" y="93239"/>
                    <a:pt x="30042" y="97198"/>
                    <a:pt x="24919" y="101390"/>
                  </a:cubicBezTo>
                  <a:cubicBezTo>
                    <a:pt x="19563" y="105582"/>
                    <a:pt x="14672" y="110239"/>
                    <a:pt x="10247" y="115363"/>
                  </a:cubicBezTo>
                  <a:cubicBezTo>
                    <a:pt x="7453" y="118390"/>
                    <a:pt x="5124" y="121651"/>
                    <a:pt x="3494" y="125377"/>
                  </a:cubicBezTo>
                  <a:cubicBezTo>
                    <a:pt x="2795" y="126308"/>
                    <a:pt x="2329" y="127473"/>
                    <a:pt x="1863" y="128637"/>
                  </a:cubicBezTo>
                  <a:cubicBezTo>
                    <a:pt x="1630" y="129336"/>
                    <a:pt x="1398" y="130035"/>
                    <a:pt x="1398" y="130733"/>
                  </a:cubicBezTo>
                  <a:cubicBezTo>
                    <a:pt x="1165" y="131432"/>
                    <a:pt x="932" y="132131"/>
                    <a:pt x="699" y="133062"/>
                  </a:cubicBezTo>
                  <a:cubicBezTo>
                    <a:pt x="0" y="137021"/>
                    <a:pt x="699" y="140980"/>
                    <a:pt x="2329" y="144706"/>
                  </a:cubicBezTo>
                  <a:cubicBezTo>
                    <a:pt x="4192" y="148200"/>
                    <a:pt x="6987" y="151227"/>
                    <a:pt x="10480" y="153323"/>
                  </a:cubicBezTo>
                  <a:cubicBezTo>
                    <a:pt x="11179" y="153789"/>
                    <a:pt x="11877" y="154022"/>
                    <a:pt x="12576" y="154487"/>
                  </a:cubicBezTo>
                  <a:cubicBezTo>
                    <a:pt x="13275" y="154720"/>
                    <a:pt x="13973" y="154953"/>
                    <a:pt x="14672" y="155186"/>
                  </a:cubicBezTo>
                  <a:cubicBezTo>
                    <a:pt x="15836" y="155652"/>
                    <a:pt x="17001" y="156118"/>
                    <a:pt x="18165" y="156351"/>
                  </a:cubicBezTo>
                  <a:cubicBezTo>
                    <a:pt x="22124" y="157282"/>
                    <a:pt x="26316" y="157515"/>
                    <a:pt x="30275" y="157515"/>
                  </a:cubicBezTo>
                  <a:cubicBezTo>
                    <a:pt x="37029" y="157515"/>
                    <a:pt x="44016" y="156816"/>
                    <a:pt x="50769" y="155419"/>
                  </a:cubicBezTo>
                  <a:cubicBezTo>
                    <a:pt x="63345" y="153323"/>
                    <a:pt x="75688" y="150063"/>
                    <a:pt x="88031" y="146336"/>
                  </a:cubicBezTo>
                  <a:cubicBezTo>
                    <a:pt x="100141" y="142377"/>
                    <a:pt x="111785" y="138186"/>
                    <a:pt x="123429" y="133528"/>
                  </a:cubicBezTo>
                  <a:cubicBezTo>
                    <a:pt x="135074" y="128637"/>
                    <a:pt x="146485" y="123747"/>
                    <a:pt x="157896" y="118390"/>
                  </a:cubicBezTo>
                  <a:cubicBezTo>
                    <a:pt x="180486" y="107445"/>
                    <a:pt x="202377" y="94869"/>
                    <a:pt x="223104" y="80430"/>
                  </a:cubicBezTo>
                  <a:cubicBezTo>
                    <a:pt x="233584" y="73211"/>
                    <a:pt x="243598" y="65293"/>
                    <a:pt x="253379" y="56676"/>
                  </a:cubicBezTo>
                  <a:cubicBezTo>
                    <a:pt x="258270" y="52251"/>
                    <a:pt x="263160" y="47128"/>
                    <a:pt x="267585" y="41771"/>
                  </a:cubicBezTo>
                  <a:cubicBezTo>
                    <a:pt x="270147" y="38744"/>
                    <a:pt x="272243" y="35251"/>
                    <a:pt x="274106" y="31524"/>
                  </a:cubicBezTo>
                  <a:cubicBezTo>
                    <a:pt x="274572" y="30593"/>
                    <a:pt x="275038" y="29196"/>
                    <a:pt x="275503" y="28031"/>
                  </a:cubicBezTo>
                  <a:cubicBezTo>
                    <a:pt x="275736" y="27565"/>
                    <a:pt x="275969" y="26634"/>
                    <a:pt x="276202" y="25935"/>
                  </a:cubicBezTo>
                  <a:cubicBezTo>
                    <a:pt x="276202" y="25236"/>
                    <a:pt x="276435" y="24538"/>
                    <a:pt x="276435" y="23606"/>
                  </a:cubicBezTo>
                  <a:cubicBezTo>
                    <a:pt x="277133" y="19647"/>
                    <a:pt x="276435" y="15688"/>
                    <a:pt x="274572" y="12195"/>
                  </a:cubicBezTo>
                  <a:cubicBezTo>
                    <a:pt x="272709" y="8469"/>
                    <a:pt x="269914" y="5674"/>
                    <a:pt x="266421" y="3578"/>
                  </a:cubicBezTo>
                  <a:cubicBezTo>
                    <a:pt x="265722" y="3345"/>
                    <a:pt x="265023" y="2880"/>
                    <a:pt x="264325" y="2647"/>
                  </a:cubicBezTo>
                  <a:cubicBezTo>
                    <a:pt x="263626" y="2414"/>
                    <a:pt x="262928" y="2181"/>
                    <a:pt x="262229" y="1948"/>
                  </a:cubicBezTo>
                  <a:cubicBezTo>
                    <a:pt x="261064" y="1482"/>
                    <a:pt x="259900" y="1249"/>
                    <a:pt x="258736" y="1016"/>
                  </a:cubicBezTo>
                  <a:cubicBezTo>
                    <a:pt x="255711" y="305"/>
                    <a:pt x="252551" y="1"/>
                    <a:pt x="249462" y="1"/>
                  </a:cubicBezTo>
                  <a:close/>
                </a:path>
              </a:pathLst>
            </a:custGeom>
            <a:solidFill>
              <a:srgbClr val="A179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65"/>
          <p:cNvSpPr txBox="1">
            <a:spLocks noGrp="1"/>
          </p:cNvSpPr>
          <p:nvPr>
            <p:ph type="title"/>
          </p:nvPr>
        </p:nvSpPr>
        <p:spPr>
          <a:xfrm>
            <a:off x="2002500" y="1874993"/>
            <a:ext cx="5139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Second Version</a:t>
            </a:r>
            <a:endParaRPr dirty="0"/>
          </a:p>
        </p:txBody>
      </p:sp>
      <p:sp>
        <p:nvSpPr>
          <p:cNvPr id="1093" name="Google Shape;1093;p65"/>
          <p:cNvSpPr txBox="1">
            <a:spLocks noGrp="1"/>
          </p:cNvSpPr>
          <p:nvPr>
            <p:ph type="subTitle" idx="1"/>
          </p:nvPr>
        </p:nvSpPr>
        <p:spPr>
          <a:xfrm>
            <a:off x="3108500" y="2671823"/>
            <a:ext cx="292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 we all know, first idea are rarely the best</a:t>
            </a:r>
            <a:endParaRPr dirty="0"/>
          </a:p>
        </p:txBody>
      </p:sp>
      <p:cxnSp>
        <p:nvCxnSpPr>
          <p:cNvPr id="1094" name="Google Shape;1094;p65"/>
          <p:cNvCxnSpPr/>
          <p:nvPr/>
        </p:nvCxnSpPr>
        <p:spPr>
          <a:xfrm rot="10800000">
            <a:off x="4152750" y="1752873"/>
            <a:ext cx="838500" cy="0"/>
          </a:xfrm>
          <a:prstGeom prst="straightConnector1">
            <a:avLst/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>
          <a:extLst>
            <a:ext uri="{FF2B5EF4-FFF2-40B4-BE49-F238E27FC236}">
              <a16:creationId xmlns:a16="http://schemas.microsoft.com/office/drawing/2014/main" id="{CD0A0D66-E9E4-89E2-2E68-82EFC46DE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068;p63">
            <a:extLst>
              <a:ext uri="{FF2B5EF4-FFF2-40B4-BE49-F238E27FC236}">
                <a16:creationId xmlns:a16="http://schemas.microsoft.com/office/drawing/2014/main" id="{67E626D6-E841-C527-8003-B5ED2CF318C6}"/>
              </a:ext>
            </a:extLst>
          </p:cNvPr>
          <p:cNvSpPr txBox="1">
            <a:spLocks/>
          </p:cNvSpPr>
          <p:nvPr/>
        </p:nvSpPr>
        <p:spPr>
          <a:xfrm>
            <a:off x="1755600" y="541850"/>
            <a:ext cx="5632800" cy="6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"/>
              <a:buNone/>
              <a:defRPr sz="18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Titillium Web"/>
              <a:buNone/>
              <a:defRPr sz="5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Titillium Web"/>
              <a:buNone/>
              <a:defRPr sz="5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Titillium Web"/>
              <a:buNone/>
              <a:defRPr sz="5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Titillium Web"/>
              <a:buNone/>
              <a:defRPr sz="5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Titillium Web"/>
              <a:buNone/>
              <a:defRPr sz="5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Titillium Web"/>
              <a:buNone/>
              <a:defRPr sz="5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Titillium Web"/>
              <a:buNone/>
              <a:defRPr sz="5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Titillium Web"/>
              <a:buNone/>
              <a:defRPr sz="5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ctr"/>
            <a:r>
              <a:rPr lang="it-IT" sz="3000" dirty="0"/>
              <a:t>APPLICATION WORKFLOW</a:t>
            </a:r>
          </a:p>
        </p:txBody>
      </p:sp>
      <p:sp>
        <p:nvSpPr>
          <p:cNvPr id="9" name="Google Shape;1069;p63">
            <a:extLst>
              <a:ext uri="{FF2B5EF4-FFF2-40B4-BE49-F238E27FC236}">
                <a16:creationId xmlns:a16="http://schemas.microsoft.com/office/drawing/2014/main" id="{E649CE97-A480-D38C-340C-CA5AE18E14FE}"/>
              </a:ext>
            </a:extLst>
          </p:cNvPr>
          <p:cNvSpPr txBox="1">
            <a:spLocks/>
          </p:cNvSpPr>
          <p:nvPr/>
        </p:nvSpPr>
        <p:spPr>
          <a:xfrm>
            <a:off x="965200" y="1403350"/>
            <a:ext cx="7213600" cy="291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4826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800" dirty="0"/>
              <a:t>The Security Domain config file is created.</a:t>
            </a:r>
          </a:p>
          <a:p>
            <a:pPr marL="4826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800" dirty="0"/>
              <a:t>Certification and Keys are created for every node of the network.</a:t>
            </a:r>
          </a:p>
          <a:p>
            <a:pPr marL="4826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800" dirty="0"/>
              <a:t>Configuration files are created for every host.</a:t>
            </a:r>
          </a:p>
          <a:p>
            <a:pPr marL="4826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800" dirty="0"/>
              <a:t>Configuration files are modified to implement Security Domain logic.</a:t>
            </a:r>
          </a:p>
          <a:p>
            <a:pPr marL="4826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800" dirty="0"/>
              <a:t>All generated files are distributed to the hosts.</a:t>
            </a:r>
          </a:p>
        </p:txBody>
      </p:sp>
    </p:spTree>
    <p:extLst>
      <p:ext uri="{BB962C8B-B14F-4D97-AF65-F5344CB8AC3E}">
        <p14:creationId xmlns:p14="http://schemas.microsoft.com/office/powerpoint/2010/main" val="2943604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66"/>
          <p:cNvSpPr txBox="1">
            <a:spLocks noGrp="1"/>
          </p:cNvSpPr>
          <p:nvPr>
            <p:ph type="body" idx="1"/>
          </p:nvPr>
        </p:nvSpPr>
        <p:spPr>
          <a:xfrm>
            <a:off x="876300" y="1810702"/>
            <a:ext cx="3479800" cy="22914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lnSpc>
                <a:spcPct val="150000"/>
              </a:lnSpc>
              <a:buNone/>
            </a:pPr>
            <a:r>
              <a:rPr lang="it-IT" sz="1000" dirty="0">
                <a:solidFill>
                  <a:schemeClr val="tx1"/>
                </a:solidFill>
                <a:latin typeface="Cascadia Mono" panose="020B0609020000020004" pitchFamily="49" charset="0"/>
              </a:rPr>
              <a:t>[</a:t>
            </a:r>
          </a:p>
          <a:p>
            <a:pPr marL="139700" indent="0" algn="l">
              <a:lnSpc>
                <a:spcPct val="150000"/>
              </a:lnSpc>
              <a:buNone/>
            </a:pPr>
            <a:r>
              <a:rPr lang="en-US" sz="1000" dirty="0">
                <a:solidFill>
                  <a:schemeClr val="tx1"/>
                </a:solidFill>
                <a:latin typeface="Cascadia Mono" panose="020B0609020000020004" pitchFamily="49" charset="0"/>
              </a:rPr>
              <a:t>    {</a:t>
            </a:r>
          </a:p>
          <a:p>
            <a:pPr marL="139700" indent="0" algn="l">
              <a:lnSpc>
                <a:spcPct val="150000"/>
              </a:lnSpc>
              <a:buNone/>
            </a:pPr>
            <a:r>
              <a:rPr lang="en-US" sz="1000" dirty="0">
                <a:solidFill>
                  <a:schemeClr val="tx1"/>
                </a:solidFill>
                <a:latin typeface="Cascadia Mono" panose="020B0609020000020004" pitchFamily="49" charset="0"/>
              </a:rPr>
              <a:t>        </a:t>
            </a:r>
            <a:r>
              <a:rPr lang="en-US" sz="10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"name"</a:t>
            </a:r>
            <a:r>
              <a:rPr lang="en-US" sz="1000" dirty="0">
                <a:solidFill>
                  <a:schemeClr val="tx1"/>
                </a:solidFill>
                <a:latin typeface="Cascadia Mono" panose="020B0609020000020004" pitchFamily="49" charset="0"/>
              </a:rPr>
              <a:t>: "laptop2",</a:t>
            </a:r>
          </a:p>
          <a:p>
            <a:pPr marL="139700" indent="0" algn="l">
              <a:lnSpc>
                <a:spcPct val="150000"/>
              </a:lnSpc>
              <a:buNone/>
            </a:pPr>
            <a:r>
              <a:rPr lang="en-US" sz="1000" dirty="0">
                <a:solidFill>
                  <a:schemeClr val="tx1"/>
                </a:solidFill>
                <a:latin typeface="Cascadia Mono" panose="020B0609020000020004" pitchFamily="49" charset="0"/>
              </a:rPr>
              <a:t>        </a:t>
            </a:r>
            <a:r>
              <a:rPr lang="en-US" sz="10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"</a:t>
            </a:r>
            <a:r>
              <a:rPr lang="en-US" sz="10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nebula_ip</a:t>
            </a:r>
            <a:r>
              <a:rPr lang="en-US" sz="10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"</a:t>
            </a:r>
            <a:r>
              <a:rPr lang="en-US" sz="1000" dirty="0">
                <a:solidFill>
                  <a:schemeClr val="tx1"/>
                </a:solidFill>
                <a:latin typeface="Cascadia Mono" panose="020B0609020000020004" pitchFamily="49" charset="0"/>
              </a:rPr>
              <a:t>: "192.168.100.12/24",</a:t>
            </a:r>
          </a:p>
          <a:p>
            <a:pPr marL="139700" indent="0" algn="l">
              <a:lnSpc>
                <a:spcPct val="150000"/>
              </a:lnSpc>
              <a:buNone/>
            </a:pPr>
            <a:r>
              <a:rPr lang="en-US" sz="1000" dirty="0">
                <a:solidFill>
                  <a:schemeClr val="tx1"/>
                </a:solidFill>
                <a:latin typeface="Cascadia Mono" panose="020B0609020000020004" pitchFamily="49" charset="0"/>
              </a:rPr>
              <a:t>        </a:t>
            </a:r>
            <a:r>
              <a:rPr lang="en-US" sz="10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"</a:t>
            </a:r>
            <a:r>
              <a:rPr lang="en-US" sz="10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machine_ip</a:t>
            </a:r>
            <a:r>
              <a:rPr lang="en-US" sz="10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"</a:t>
            </a:r>
            <a:r>
              <a:rPr lang="en-US" sz="1000" dirty="0">
                <a:solidFill>
                  <a:schemeClr val="tx1"/>
                </a:solidFill>
                <a:latin typeface="Cascadia Mono" panose="020B0609020000020004" pitchFamily="49" charset="0"/>
              </a:rPr>
              <a:t>: "192.168.2.12",</a:t>
            </a:r>
          </a:p>
          <a:p>
            <a:pPr marL="139700" indent="0" algn="l">
              <a:lnSpc>
                <a:spcPct val="150000"/>
              </a:lnSpc>
              <a:buNone/>
            </a:pPr>
            <a:r>
              <a:rPr lang="en-US" sz="1000" dirty="0">
                <a:solidFill>
                  <a:schemeClr val="tx1"/>
                </a:solidFill>
                <a:latin typeface="Cascadia Mono" panose="020B0609020000020004" pitchFamily="49" charset="0"/>
              </a:rPr>
              <a:t>        </a:t>
            </a:r>
            <a:r>
              <a:rPr lang="en-US" sz="10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"</a:t>
            </a:r>
            <a:r>
              <a:rPr lang="en-US" sz="10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security_domains</a:t>
            </a:r>
            <a:r>
              <a:rPr lang="en-US" sz="10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"</a:t>
            </a:r>
            <a:r>
              <a:rPr lang="en-US" sz="1000" dirty="0">
                <a:solidFill>
                  <a:schemeClr val="tx1"/>
                </a:solidFill>
                <a:latin typeface="Cascadia Mono" panose="020B0609020000020004" pitchFamily="49" charset="0"/>
              </a:rPr>
              <a:t>: ["</a:t>
            </a:r>
            <a:r>
              <a:rPr lang="en-US" sz="1000" dirty="0" err="1">
                <a:solidFill>
                  <a:schemeClr val="tx1"/>
                </a:solidFill>
                <a:latin typeface="Cascadia Mono" panose="020B0609020000020004" pitchFamily="49" charset="0"/>
              </a:rPr>
              <a:t>LaptopSD</a:t>
            </a:r>
            <a:r>
              <a:rPr lang="en-US" sz="1000" dirty="0">
                <a:solidFill>
                  <a:schemeClr val="tx1"/>
                </a:solidFill>
                <a:latin typeface="Cascadia Mono" panose="020B0609020000020004" pitchFamily="49" charset="0"/>
              </a:rPr>
              <a:t>"]      </a:t>
            </a:r>
          </a:p>
          <a:p>
            <a:pPr marL="139700" indent="0" algn="l">
              <a:lnSpc>
                <a:spcPct val="150000"/>
              </a:lnSpc>
              <a:buNone/>
            </a:pPr>
            <a:r>
              <a:rPr lang="en-US" sz="1000" dirty="0">
                <a:solidFill>
                  <a:schemeClr val="tx1"/>
                </a:solidFill>
                <a:latin typeface="Cascadia Mono" panose="020B0609020000020004" pitchFamily="49" charset="0"/>
              </a:rPr>
              <a:t>    },</a:t>
            </a:r>
            <a:endParaRPr lang="it-IT" sz="1000" dirty="0">
              <a:solidFill>
                <a:schemeClr val="tx1"/>
              </a:solidFill>
              <a:latin typeface="Cascadia Mono" panose="020B0609020000020004" pitchFamily="49" charset="0"/>
            </a:endParaRPr>
          </a:p>
          <a:p>
            <a:pPr marL="139700" indent="0" algn="l">
              <a:lnSpc>
                <a:spcPct val="150000"/>
              </a:lnSpc>
              <a:buNone/>
            </a:pPr>
            <a:r>
              <a:rPr lang="it-IT" sz="1000" dirty="0">
                <a:solidFill>
                  <a:schemeClr val="tx1"/>
                </a:solidFill>
                <a:latin typeface="Cascadia Mono" panose="020B0609020000020004" pitchFamily="49" charset="0"/>
              </a:rPr>
              <a:t>	...</a:t>
            </a:r>
          </a:p>
          <a:p>
            <a:pPr marL="139700" indent="0" algn="l">
              <a:lnSpc>
                <a:spcPct val="150000"/>
              </a:lnSpc>
              <a:buNone/>
            </a:pPr>
            <a:r>
              <a:rPr lang="it-IT" sz="1000" dirty="0">
                <a:solidFill>
                  <a:schemeClr val="tx1"/>
                </a:solidFill>
                <a:latin typeface="Cascadia Mono" panose="020B0609020000020004" pitchFamily="49" charset="0"/>
              </a:rPr>
              <a:t>]</a:t>
            </a:r>
            <a:endParaRPr sz="1000" dirty="0">
              <a:solidFill>
                <a:schemeClr val="tx1"/>
              </a:solidFill>
            </a:endParaRPr>
          </a:p>
        </p:txBody>
      </p:sp>
      <p:sp>
        <p:nvSpPr>
          <p:cNvPr id="1100" name="Google Shape;1100;p66"/>
          <p:cNvSpPr txBox="1">
            <a:spLocks noGrp="1"/>
          </p:cNvSpPr>
          <p:nvPr>
            <p:ph type="title"/>
          </p:nvPr>
        </p:nvSpPr>
        <p:spPr>
          <a:xfrm>
            <a:off x="1756850" y="539500"/>
            <a:ext cx="5630100" cy="5606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CONFIGURATION FILE FORMAT</a:t>
            </a:r>
            <a:endParaRPr dirty="0"/>
          </a:p>
        </p:txBody>
      </p:sp>
      <p:sp>
        <p:nvSpPr>
          <p:cNvPr id="1101" name="Google Shape;1101;p66"/>
          <p:cNvSpPr txBox="1">
            <a:spLocks noGrp="1"/>
          </p:cNvSpPr>
          <p:nvPr>
            <p:ph type="body" idx="2"/>
          </p:nvPr>
        </p:nvSpPr>
        <p:spPr>
          <a:xfrm>
            <a:off x="5175500" y="2064877"/>
            <a:ext cx="3416049" cy="230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>
              <a:lnSpc>
                <a:spcPct val="150000"/>
              </a:lnSpc>
              <a:buNone/>
            </a:pPr>
            <a:r>
              <a:rPr lang="en-US" sz="1000" dirty="0">
                <a:solidFill>
                  <a:schemeClr val="tx1"/>
                </a:solidFill>
                <a:latin typeface="Cascadia Mono" panose="020B0609020000020004" pitchFamily="49" charset="0"/>
              </a:rPr>
              <a:t>[</a:t>
            </a:r>
          </a:p>
          <a:p>
            <a:pPr marL="139700" lvl="0" indent="0" algn="l">
              <a:lnSpc>
                <a:spcPct val="150000"/>
              </a:lnSpc>
              <a:buNone/>
            </a:pPr>
            <a:r>
              <a:rPr lang="en-US" sz="1000" dirty="0">
                <a:solidFill>
                  <a:schemeClr val="tx1"/>
                </a:solidFill>
                <a:latin typeface="Cascadia Mono" panose="020B0609020000020004" pitchFamily="49" charset="0"/>
              </a:rPr>
              <a:t>    {</a:t>
            </a:r>
          </a:p>
          <a:p>
            <a:pPr marL="139700" lvl="0" indent="0" algn="l">
              <a:lnSpc>
                <a:spcPct val="150000"/>
              </a:lnSpc>
              <a:buNone/>
            </a:pPr>
            <a:r>
              <a:rPr lang="en-US" sz="1000" dirty="0">
                <a:solidFill>
                  <a:schemeClr val="tx1"/>
                </a:solidFill>
                <a:latin typeface="Cascadia Mono" panose="020B0609020000020004" pitchFamily="49" charset="0"/>
              </a:rPr>
              <a:t>        </a:t>
            </a:r>
            <a:r>
              <a:rPr lang="en-US" sz="10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"name"</a:t>
            </a:r>
            <a:r>
              <a:rPr lang="en-US" sz="1000" dirty="0">
                <a:solidFill>
                  <a:schemeClr val="tx1"/>
                </a:solidFill>
                <a:latin typeface="Cascadia Mono" panose="020B0609020000020004" pitchFamily="49" charset="0"/>
              </a:rPr>
              <a:t>: "</a:t>
            </a:r>
            <a:r>
              <a:rPr lang="en-US" sz="1000" dirty="0" err="1">
                <a:solidFill>
                  <a:schemeClr val="tx1"/>
                </a:solidFill>
                <a:latin typeface="Cascadia Mono" panose="020B0609020000020004" pitchFamily="49" charset="0"/>
              </a:rPr>
              <a:t>serverSD</a:t>
            </a:r>
            <a:r>
              <a:rPr lang="en-US" sz="1000" dirty="0">
                <a:solidFill>
                  <a:schemeClr val="tx1"/>
                </a:solidFill>
                <a:latin typeface="Cascadia Mono" panose="020B0609020000020004" pitchFamily="49" charset="0"/>
              </a:rPr>
              <a:t>",</a:t>
            </a:r>
          </a:p>
          <a:p>
            <a:pPr marL="139700" lvl="0" indent="0" algn="l">
              <a:lnSpc>
                <a:spcPct val="150000"/>
              </a:lnSpc>
              <a:buNone/>
            </a:pPr>
            <a:r>
              <a:rPr lang="en-US" sz="1000" dirty="0">
                <a:solidFill>
                  <a:schemeClr val="tx1"/>
                </a:solidFill>
                <a:latin typeface="Cascadia Mono" panose="020B0609020000020004" pitchFamily="49" charset="0"/>
              </a:rPr>
              <a:t>        </a:t>
            </a:r>
            <a:r>
              <a:rPr lang="en-US" sz="10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"hosts"</a:t>
            </a:r>
            <a:r>
              <a:rPr lang="en-US" sz="1000" dirty="0">
                <a:solidFill>
                  <a:schemeClr val="tx1"/>
                </a:solidFill>
                <a:latin typeface="Cascadia Mono" panose="020B0609020000020004" pitchFamily="49" charset="0"/>
              </a:rPr>
              <a:t>: ["server1", "server2"]</a:t>
            </a:r>
          </a:p>
          <a:p>
            <a:pPr marL="139700" lvl="0" indent="0" algn="l">
              <a:lnSpc>
                <a:spcPct val="150000"/>
              </a:lnSpc>
              <a:buNone/>
            </a:pPr>
            <a:r>
              <a:rPr lang="en-US" sz="1000" dirty="0">
                <a:solidFill>
                  <a:schemeClr val="tx1"/>
                </a:solidFill>
                <a:latin typeface="Cascadia Mono" panose="020B0609020000020004" pitchFamily="49" charset="0"/>
              </a:rPr>
              <a:t>    },</a:t>
            </a:r>
          </a:p>
          <a:p>
            <a:pPr marL="139700" lvl="0" indent="0" algn="l">
              <a:lnSpc>
                <a:spcPct val="150000"/>
              </a:lnSpc>
              <a:buNone/>
            </a:pPr>
            <a:r>
              <a:rPr lang="en-US" sz="1000" dirty="0">
                <a:solidFill>
                  <a:schemeClr val="tx1"/>
                </a:solidFill>
                <a:latin typeface="Cascadia Mono" panose="020B0609020000020004" pitchFamily="49" charset="0"/>
              </a:rPr>
              <a:t>	...</a:t>
            </a:r>
          </a:p>
          <a:p>
            <a:pPr marL="139700" lvl="0" indent="0" algn="l">
              <a:lnSpc>
                <a:spcPct val="150000"/>
              </a:lnSpc>
              <a:buNone/>
            </a:pPr>
            <a:r>
              <a:rPr lang="en-US" sz="1000" dirty="0">
                <a:solidFill>
                  <a:schemeClr val="tx1"/>
                </a:solidFill>
                <a:latin typeface="Cascadia Mono" panose="020B0609020000020004" pitchFamily="49" charset="0"/>
              </a:rPr>
              <a:t>]</a:t>
            </a:r>
            <a:endParaRPr sz="1000" dirty="0">
              <a:solidFill>
                <a:schemeClr val="tx1"/>
              </a:solidFill>
              <a:latin typeface="Cascadia Mono" panose="020B0609020000020004" pitchFamily="49" charset="0"/>
            </a:endParaRPr>
          </a:p>
        </p:txBody>
      </p:sp>
      <p:sp>
        <p:nvSpPr>
          <p:cNvPr id="1102" name="Google Shape;1102;p66"/>
          <p:cNvSpPr txBox="1">
            <a:spLocks noGrp="1"/>
          </p:cNvSpPr>
          <p:nvPr>
            <p:ph type="subTitle" idx="3"/>
          </p:nvPr>
        </p:nvSpPr>
        <p:spPr>
          <a:xfrm>
            <a:off x="1410875" y="1529625"/>
            <a:ext cx="2566800" cy="54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Old</a:t>
            </a:r>
            <a:endParaRPr dirty="0"/>
          </a:p>
        </p:txBody>
      </p:sp>
      <p:sp>
        <p:nvSpPr>
          <p:cNvPr id="1103" name="Google Shape;1103;p66"/>
          <p:cNvSpPr txBox="1">
            <a:spLocks noGrp="1"/>
          </p:cNvSpPr>
          <p:nvPr>
            <p:ph type="subTitle" idx="4"/>
          </p:nvPr>
        </p:nvSpPr>
        <p:spPr>
          <a:xfrm>
            <a:off x="5166326" y="1529625"/>
            <a:ext cx="2566800" cy="54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New</a:t>
            </a:r>
            <a:endParaRPr dirty="0"/>
          </a:p>
        </p:txBody>
      </p:sp>
      <p:cxnSp>
        <p:nvCxnSpPr>
          <p:cNvPr id="1104" name="Google Shape;1104;p66"/>
          <p:cNvCxnSpPr>
            <a:cxnSpLocks/>
          </p:cNvCxnSpPr>
          <p:nvPr/>
        </p:nvCxnSpPr>
        <p:spPr>
          <a:xfrm flipV="1">
            <a:off x="4572000" y="1739900"/>
            <a:ext cx="0" cy="2303425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62"/>
          <p:cNvSpPr txBox="1">
            <a:spLocks noGrp="1"/>
          </p:cNvSpPr>
          <p:nvPr>
            <p:ph type="subTitle" idx="1"/>
          </p:nvPr>
        </p:nvSpPr>
        <p:spPr>
          <a:xfrm>
            <a:off x="1001400" y="1105600"/>
            <a:ext cx="4152900" cy="9200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Can a Lighthouse be part of a Security Domain?</a:t>
            </a:r>
            <a:endParaRPr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B764F90-030A-B87D-B6DA-541176EFF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300" y="1049313"/>
            <a:ext cx="2881337" cy="2881337"/>
          </a:xfrm>
          <a:prstGeom prst="rect">
            <a:avLst/>
          </a:prstGeom>
        </p:spPr>
      </p:pic>
      <p:sp>
        <p:nvSpPr>
          <p:cNvPr id="5" name="Google Shape;1069;p63">
            <a:extLst>
              <a:ext uri="{FF2B5EF4-FFF2-40B4-BE49-F238E27FC236}">
                <a16:creationId xmlns:a16="http://schemas.microsoft.com/office/drawing/2014/main" id="{35472618-720E-7683-90D9-7C5FED1015CA}"/>
              </a:ext>
            </a:extLst>
          </p:cNvPr>
          <p:cNvSpPr txBox="1">
            <a:spLocks/>
          </p:cNvSpPr>
          <p:nvPr/>
        </p:nvSpPr>
        <p:spPr>
          <a:xfrm>
            <a:off x="381000" y="2323400"/>
            <a:ext cx="4940300" cy="591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4254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All hosts need to connect to the Lighthouse</a:t>
            </a:r>
          </a:p>
        </p:txBody>
      </p:sp>
      <p:sp>
        <p:nvSpPr>
          <p:cNvPr id="6" name="Google Shape;1069;p63">
            <a:extLst>
              <a:ext uri="{FF2B5EF4-FFF2-40B4-BE49-F238E27FC236}">
                <a16:creationId xmlns:a16="http://schemas.microsoft.com/office/drawing/2014/main" id="{2957F8C0-DBF7-EC13-5FF3-3037219AE8CD}"/>
              </a:ext>
            </a:extLst>
          </p:cNvPr>
          <p:cNvSpPr txBox="1">
            <a:spLocks/>
          </p:cNvSpPr>
          <p:nvPr/>
        </p:nvSpPr>
        <p:spPr>
          <a:xfrm>
            <a:off x="381000" y="2916775"/>
            <a:ext cx="4940300" cy="591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4254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There could be more that one Lighthouse</a:t>
            </a:r>
          </a:p>
        </p:txBody>
      </p:sp>
      <p:sp>
        <p:nvSpPr>
          <p:cNvPr id="7" name="Google Shape;1069;p63">
            <a:extLst>
              <a:ext uri="{FF2B5EF4-FFF2-40B4-BE49-F238E27FC236}">
                <a16:creationId xmlns:a16="http://schemas.microsoft.com/office/drawing/2014/main" id="{C3670914-545E-293C-4C4F-4C1E0201B7A1}"/>
              </a:ext>
            </a:extLst>
          </p:cNvPr>
          <p:cNvSpPr txBox="1">
            <a:spLocks/>
          </p:cNvSpPr>
          <p:nvPr/>
        </p:nvSpPr>
        <p:spPr>
          <a:xfrm>
            <a:off x="381000" y="3508025"/>
            <a:ext cx="4940300" cy="591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None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4254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Why should we restrict a Lighthouse?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>
          <a:extLst>
            <a:ext uri="{FF2B5EF4-FFF2-40B4-BE49-F238E27FC236}">
              <a16:creationId xmlns:a16="http://schemas.microsoft.com/office/drawing/2014/main" id="{19FFEB9F-C4DE-B3B4-B0B4-50C71C046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66">
            <a:extLst>
              <a:ext uri="{FF2B5EF4-FFF2-40B4-BE49-F238E27FC236}">
                <a16:creationId xmlns:a16="http://schemas.microsoft.com/office/drawing/2014/main" id="{3D98CA7A-4813-E7D6-C974-DBDCCA09B5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6950" y="477936"/>
            <a:ext cx="5630100" cy="5606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</a:t>
            </a:r>
            <a:endParaRPr dirty="0"/>
          </a:p>
        </p:txBody>
      </p:sp>
      <p:pic>
        <p:nvPicPr>
          <p:cNvPr id="14" name="Immagine 13" descr="Immagine che contiene design&#10;&#10;Descrizione generata automaticamente con attendibilità bassa">
            <a:extLst>
              <a:ext uri="{FF2B5EF4-FFF2-40B4-BE49-F238E27FC236}">
                <a16:creationId xmlns:a16="http://schemas.microsoft.com/office/drawing/2014/main" id="{3C503BD2-3C29-C7CD-572D-EE37F0A26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700" y="2302812"/>
            <a:ext cx="842676" cy="842676"/>
          </a:xfrm>
          <a:prstGeom prst="rect">
            <a:avLst/>
          </a:prstGeom>
        </p:spPr>
      </p:pic>
      <p:pic>
        <p:nvPicPr>
          <p:cNvPr id="15" name="Immagine 14" descr="Immagine che contiene design&#10;&#10;Descrizione generata automaticamente con attendibilità bassa">
            <a:extLst>
              <a:ext uri="{FF2B5EF4-FFF2-40B4-BE49-F238E27FC236}">
                <a16:creationId xmlns:a16="http://schemas.microsoft.com/office/drawing/2014/main" id="{4E18BF11-D781-E2A3-CC97-44A664789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650" y="1314086"/>
            <a:ext cx="842676" cy="842676"/>
          </a:xfrm>
          <a:prstGeom prst="rect">
            <a:avLst/>
          </a:prstGeom>
        </p:spPr>
      </p:pic>
      <p:pic>
        <p:nvPicPr>
          <p:cNvPr id="16" name="Immagine 15" descr="Immagine che contiene design&#10;&#10;Descrizione generata automaticamente con attendibilità bassa">
            <a:extLst>
              <a:ext uri="{FF2B5EF4-FFF2-40B4-BE49-F238E27FC236}">
                <a16:creationId xmlns:a16="http://schemas.microsoft.com/office/drawing/2014/main" id="{1AE22329-E1BB-8AE1-0E5E-9EA658E55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450" y="2302812"/>
            <a:ext cx="842676" cy="842676"/>
          </a:xfrm>
          <a:prstGeom prst="rect">
            <a:avLst/>
          </a:prstGeom>
        </p:spPr>
      </p:pic>
      <p:pic>
        <p:nvPicPr>
          <p:cNvPr id="17" name="Immagine 16" descr="Immagine che contiene design&#10;&#10;Descrizione generata automaticamente con attendibilità bassa">
            <a:extLst>
              <a:ext uri="{FF2B5EF4-FFF2-40B4-BE49-F238E27FC236}">
                <a16:creationId xmlns:a16="http://schemas.microsoft.com/office/drawing/2014/main" id="{2481F4B5-4EBB-6A45-D1CB-23820E7D9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824" y="3291538"/>
            <a:ext cx="842676" cy="842676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08E126F-DBA0-3F7E-74DA-0544C350A2DF}"/>
              </a:ext>
            </a:extLst>
          </p:cNvPr>
          <p:cNvCxnSpPr/>
          <p:nvPr/>
        </p:nvCxnSpPr>
        <p:spPr>
          <a:xfrm flipV="1">
            <a:off x="3860800" y="1735424"/>
            <a:ext cx="1422400" cy="918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A4031119-6B31-D815-BC5C-761461333ACF}"/>
              </a:ext>
            </a:extLst>
          </p:cNvPr>
          <p:cNvCxnSpPr>
            <a:endCxn id="17" idx="1"/>
          </p:cNvCxnSpPr>
          <p:nvPr/>
        </p:nvCxnSpPr>
        <p:spPr>
          <a:xfrm>
            <a:off x="3860800" y="2787650"/>
            <a:ext cx="1492024" cy="925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8F7B8E0B-B313-94ED-32E4-57B5420A4660}"/>
              </a:ext>
            </a:extLst>
          </p:cNvPr>
          <p:cNvCxnSpPr/>
          <p:nvPr/>
        </p:nvCxnSpPr>
        <p:spPr>
          <a:xfrm>
            <a:off x="3987800" y="2724150"/>
            <a:ext cx="1993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830F7380-D6F1-DBEF-2CCC-9D1D5D6DD792}"/>
              </a:ext>
            </a:extLst>
          </p:cNvPr>
          <p:cNvCxnSpPr/>
          <p:nvPr/>
        </p:nvCxnSpPr>
        <p:spPr>
          <a:xfrm>
            <a:off x="4572000" y="1231900"/>
            <a:ext cx="0" cy="307975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514B2AD-3510-FF31-946D-CFD0AE6EDAB4}"/>
              </a:ext>
            </a:extLst>
          </p:cNvPr>
          <p:cNvSpPr txBox="1"/>
          <p:nvPr/>
        </p:nvSpPr>
        <p:spPr>
          <a:xfrm>
            <a:off x="2832238" y="3173793"/>
            <a:ext cx="111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Main.py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963A5D3D-4181-8CE3-D381-6D876F3372D2}"/>
              </a:ext>
            </a:extLst>
          </p:cNvPr>
          <p:cNvSpPr txBox="1"/>
          <p:nvPr/>
        </p:nvSpPr>
        <p:spPr>
          <a:xfrm>
            <a:off x="6286776" y="1581535"/>
            <a:ext cx="143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Generation.py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68C77ECC-127F-35A6-7F76-08BFB3EE431D}"/>
              </a:ext>
            </a:extLst>
          </p:cNvPr>
          <p:cNvSpPr txBox="1"/>
          <p:nvPr/>
        </p:nvSpPr>
        <p:spPr>
          <a:xfrm>
            <a:off x="6959876" y="2570261"/>
            <a:ext cx="1714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SecurityDomain.py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F80F25A2-B1BC-23B0-B314-4A78D30FD3D7}"/>
              </a:ext>
            </a:extLst>
          </p:cNvPr>
          <p:cNvSpPr txBox="1"/>
          <p:nvPr/>
        </p:nvSpPr>
        <p:spPr>
          <a:xfrm>
            <a:off x="6206326" y="3558987"/>
            <a:ext cx="1267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Distibution.py</a:t>
            </a:r>
          </a:p>
        </p:txBody>
      </p:sp>
      <p:sp>
        <p:nvSpPr>
          <p:cNvPr id="30" name="Google Shape;1069;p63">
            <a:extLst>
              <a:ext uri="{FF2B5EF4-FFF2-40B4-BE49-F238E27FC236}">
                <a16:creationId xmlns:a16="http://schemas.microsoft.com/office/drawing/2014/main" id="{8CB83C7B-C047-D39D-2388-4A4CC13A77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80963" y="1520825"/>
            <a:ext cx="2654862" cy="2533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lnSpc>
                <a:spcPct val="200000"/>
              </a:lnSpc>
              <a:buNone/>
            </a:pPr>
            <a:r>
              <a:rPr lang="en-US" dirty="0"/>
              <a:t>Completely independent:</a:t>
            </a:r>
          </a:p>
          <a:p>
            <a:pPr algn="l">
              <a:lnSpc>
                <a:spcPct val="200000"/>
              </a:lnSpc>
            </a:pPr>
            <a:r>
              <a:rPr lang="en-US" dirty="0"/>
              <a:t>Workflow step</a:t>
            </a:r>
          </a:p>
          <a:p>
            <a:pPr algn="l">
              <a:lnSpc>
                <a:spcPct val="200000"/>
              </a:lnSpc>
            </a:pPr>
            <a:r>
              <a:rPr lang="en-US" dirty="0"/>
              <a:t>Libraries</a:t>
            </a:r>
          </a:p>
        </p:txBody>
      </p:sp>
    </p:spTree>
    <p:extLst>
      <p:ext uri="{BB962C8B-B14F-4D97-AF65-F5344CB8AC3E}">
        <p14:creationId xmlns:p14="http://schemas.microsoft.com/office/powerpoint/2010/main" val="3261960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8"/>
          <p:cNvSpPr txBox="1">
            <a:spLocks noGrp="1"/>
          </p:cNvSpPr>
          <p:nvPr>
            <p:ph type="ctrTitle"/>
          </p:nvPr>
        </p:nvSpPr>
        <p:spPr>
          <a:xfrm>
            <a:off x="1970525" y="245622"/>
            <a:ext cx="3218700" cy="6560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0" dirty="0"/>
              <a:t>Test</a:t>
            </a:r>
            <a:endParaRPr sz="40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27A83C0-49DE-F7B9-ECCD-35F6C0EF2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1" y="525095"/>
            <a:ext cx="5610026" cy="4093310"/>
          </a:xfrm>
          <a:prstGeom prst="rect">
            <a:avLst/>
          </a:prstGeom>
        </p:spPr>
      </p:pic>
      <p:sp>
        <p:nvSpPr>
          <p:cNvPr id="5" name="Sottotitolo 4">
            <a:extLst>
              <a:ext uri="{FF2B5EF4-FFF2-40B4-BE49-F238E27FC236}">
                <a16:creationId xmlns:a16="http://schemas.microsoft.com/office/drawing/2014/main" id="{582A3379-BFB8-2866-D850-5030796F2C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582" y="1349322"/>
            <a:ext cx="1788668" cy="2803578"/>
          </a:xfrm>
        </p:spPr>
        <p:txBody>
          <a:bodyPr/>
          <a:lstStyle/>
          <a:p>
            <a:r>
              <a:rPr lang="it-IT" sz="1400" dirty="0"/>
              <a:t>Server </a:t>
            </a:r>
            <a:r>
              <a:rPr lang="it-IT" sz="1400" dirty="0" err="1"/>
              <a:t>IPs</a:t>
            </a:r>
            <a:r>
              <a:rPr lang="it-IT" sz="1400" dirty="0"/>
              <a:t>:</a:t>
            </a:r>
          </a:p>
          <a:p>
            <a:r>
              <a:rPr lang="it-IT" sz="1400" dirty="0"/>
              <a:t>- 192.168.100.21</a:t>
            </a:r>
          </a:p>
          <a:p>
            <a:r>
              <a:rPr lang="it-IT" sz="1400" dirty="0"/>
              <a:t>- 192.168.100.22</a:t>
            </a:r>
          </a:p>
          <a:p>
            <a:endParaRPr lang="it-IT" sz="1400" dirty="0"/>
          </a:p>
          <a:p>
            <a:endParaRPr lang="it-IT" sz="1400" dirty="0"/>
          </a:p>
          <a:p>
            <a:r>
              <a:rPr lang="it-IT" sz="1400" dirty="0"/>
              <a:t>Laptop </a:t>
            </a:r>
            <a:r>
              <a:rPr lang="it-IT" sz="1400" dirty="0" err="1"/>
              <a:t>IPs</a:t>
            </a:r>
            <a:r>
              <a:rPr lang="it-IT" sz="1400" dirty="0"/>
              <a:t>:</a:t>
            </a:r>
          </a:p>
          <a:p>
            <a:r>
              <a:rPr lang="it-IT" sz="1400" dirty="0"/>
              <a:t>- 192.168.100.11</a:t>
            </a:r>
          </a:p>
          <a:p>
            <a:r>
              <a:rPr lang="it-IT" sz="1400" dirty="0"/>
              <a:t>- 192.168.100.12</a:t>
            </a:r>
          </a:p>
          <a:p>
            <a:r>
              <a:rPr lang="it-IT" sz="1400" dirty="0"/>
              <a:t>- 192.160.100.13</a:t>
            </a:r>
          </a:p>
          <a:p>
            <a:endParaRPr lang="it-IT" sz="1400" dirty="0"/>
          </a:p>
          <a:p>
            <a:endParaRPr lang="it-IT" sz="1400" dirty="0"/>
          </a:p>
          <a:p>
            <a:r>
              <a:rPr lang="it-IT" sz="1400" dirty="0"/>
              <a:t>Lighthouse IP:</a:t>
            </a:r>
          </a:p>
          <a:p>
            <a:r>
              <a:rPr lang="it-IT" sz="1400" dirty="0"/>
              <a:t>- 192.168.100.1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pace Vacation XL by Slidesgo">
  <a:themeElements>
    <a:clrScheme name="Simple Light">
      <a:dk1>
        <a:srgbClr val="FFFFFF"/>
      </a:dk1>
      <a:lt1>
        <a:srgbClr val="1E1632"/>
      </a:lt1>
      <a:dk2>
        <a:srgbClr val="D2C1FF"/>
      </a:dk2>
      <a:lt2>
        <a:srgbClr val="9900FF"/>
      </a:lt2>
      <a:accent1>
        <a:srgbClr val="1C4587"/>
      </a:accent1>
      <a:accent2>
        <a:srgbClr val="351C75"/>
      </a:accent2>
      <a:accent3>
        <a:srgbClr val="741B47"/>
      </a:accent3>
      <a:accent4>
        <a:srgbClr val="3C92D8"/>
      </a:accent4>
      <a:accent5>
        <a:srgbClr val="674EA7"/>
      </a:accent5>
      <a:accent6>
        <a:srgbClr val="A64D79"/>
      </a:accent6>
      <a:hlink>
        <a:srgbClr val="D2C1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460</Words>
  <Application>Microsoft Office PowerPoint</Application>
  <PresentationFormat>Presentazione su schermo (16:9)</PresentationFormat>
  <Paragraphs>105</Paragraphs>
  <Slides>13</Slides>
  <Notes>13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7" baseType="lpstr">
      <vt:lpstr>Titillium Web</vt:lpstr>
      <vt:lpstr>Arial</vt:lpstr>
      <vt:lpstr>Cascadia Mono</vt:lpstr>
      <vt:lpstr>Space Vacation XL by Slidesgo</vt:lpstr>
      <vt:lpstr>Nebula  Security Domain</vt:lpstr>
      <vt:lpstr>TEST BED</vt:lpstr>
      <vt:lpstr>FIRST PROTOTYPE</vt:lpstr>
      <vt:lpstr>Second Version</vt:lpstr>
      <vt:lpstr>Presentazione standard di PowerPoint</vt:lpstr>
      <vt:lpstr>CONFIGURATION FILE FORMAT</vt:lpstr>
      <vt:lpstr>Presentazione standard di PowerPoint</vt:lpstr>
      <vt:lpstr>SOFTWARE</vt:lpstr>
      <vt:lpstr>Test</vt:lpstr>
      <vt:lpstr>Mistrustful Colleagues</vt:lpstr>
      <vt:lpstr>ROLES</vt:lpstr>
      <vt:lpstr>ROLES IMPLEMENTATION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VACATION</dc:title>
  <dc:creator>Luca Lombardi</dc:creator>
  <cp:lastModifiedBy>Luca Lombardi - luca.lombardi12@studio.unibo.it</cp:lastModifiedBy>
  <cp:revision>12</cp:revision>
  <dcterms:modified xsi:type="dcterms:W3CDTF">2024-02-13T16:29:11Z</dcterms:modified>
</cp:coreProperties>
</file>